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3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7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6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9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2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9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4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9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8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3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F5566-48D5-4761-A462-59EC751C167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2205-39C5-4F3E-81C3-7E09FCB2F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6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NUL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NULL"/><Relationship Id="rId5" Type="http://schemas.openxmlformats.org/officeDocument/2006/relationships/audio" Target="NUL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xmlns="" id="{E7620A9C-51E3-C1BD-6D22-8D3B82CE9DF1}"/>
              </a:ext>
            </a:extLst>
          </p:cNvPr>
          <p:cNvGrpSpPr/>
          <p:nvPr/>
        </p:nvGrpSpPr>
        <p:grpSpPr>
          <a:xfrm>
            <a:off x="4373426" y="751300"/>
            <a:ext cx="3785829" cy="990669"/>
            <a:chOff x="1067257" y="1686031"/>
            <a:chExt cx="16855915" cy="990669"/>
          </a:xfrm>
        </p:grpSpPr>
        <p:sp>
          <p:nvSpPr>
            <p:cNvPr id="3" name="TextBox 4">
              <a:extLst>
                <a:ext uri="{FF2B5EF4-FFF2-40B4-BE49-F238E27FC236}">
                  <a16:creationId xmlns:a16="http://schemas.microsoft.com/office/drawing/2014/main" xmlns="" id="{802FEEFF-E112-867A-BA9F-7BAE1471581A}"/>
                </a:ext>
              </a:extLst>
            </p:cNvPr>
            <p:cNvSpPr txBox="1"/>
            <p:nvPr/>
          </p:nvSpPr>
          <p:spPr>
            <a:xfrm>
              <a:off x="1067258" y="1696560"/>
              <a:ext cx="16855914" cy="980140"/>
            </a:xfrm>
            <a:prstGeom prst="rect">
              <a:avLst/>
            </a:prstGeom>
            <a:noFill/>
          </p:spPr>
          <p:txBody>
            <a:bodyPr wrap="square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1200" cap="none" spc="600" normalizeH="0" baseline="0" noProof="0">
                  <a:ln w="200025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LNTH-LuoLuoNotangYuanTi 1" pitchFamily="2" charset="-128"/>
                  <a:ea typeface="LNTH-LuoLuoNotangYuanTi 1" pitchFamily="2" charset="-128"/>
                  <a:cs typeface="LNTH-LuoLuoNotangYuanTi 1" pitchFamily="2" charset="-128"/>
                </a:rPr>
                <a:t>CHỦ ĐỀ:</a:t>
              </a:r>
              <a:endParaRPr kumimoji="0" lang="en-US" sz="6000" b="1" i="0" u="none" strike="noStrike" kern="1200" cap="none" spc="600" normalizeH="0" baseline="0" noProof="0" dirty="0">
                <a:ln w="2000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NTH-LuoLuoNotangYuanTi 1" pitchFamily="2" charset="-128"/>
                <a:ea typeface="LNTH-LuoLuoNotangYuanTi 1" pitchFamily="2" charset="-128"/>
                <a:cs typeface="LNTH-LuoLuoNotangYuanTi 1" pitchFamily="2" charset="-128"/>
              </a:endParaRPr>
            </a:p>
          </p:txBody>
        </p:sp>
        <p:sp>
          <p:nvSpPr>
            <p:cNvPr id="4" name="TextBox 5">
              <a:extLst>
                <a:ext uri="{FF2B5EF4-FFF2-40B4-BE49-F238E27FC236}">
                  <a16:creationId xmlns:a16="http://schemas.microsoft.com/office/drawing/2014/main" xmlns="" id="{24CB4BC9-3BD5-AAC4-84CB-7F3708852C90}"/>
                </a:ext>
              </a:extLst>
            </p:cNvPr>
            <p:cNvSpPr txBox="1"/>
            <p:nvPr/>
          </p:nvSpPr>
          <p:spPr>
            <a:xfrm>
              <a:off x="1067257" y="1686031"/>
              <a:ext cx="16855913" cy="980140"/>
            </a:xfrm>
            <a:prstGeom prst="rect">
              <a:avLst/>
            </a:prstGeom>
            <a:noFill/>
          </p:spPr>
          <p:txBody>
            <a:bodyPr wrap="square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1200" cap="none" spc="600" normalizeH="0" baseline="0" noProof="0">
                  <a:ln w="19050">
                    <a:solidFill>
                      <a:srgbClr val="002060"/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LNTH-LuoLuoNotangYuanTi 1" pitchFamily="2" charset="-128"/>
                  <a:ea typeface="LNTH-LuoLuoNotangYuanTi 1" pitchFamily="2" charset="-128"/>
                  <a:cs typeface="LNTH-LuoLuoNotangYuanTi 1" pitchFamily="2" charset="-128"/>
                </a:rPr>
                <a:t>CHỦ ĐỀ:</a:t>
              </a:r>
              <a:endParaRPr kumimoji="0" lang="en-US" sz="6000" b="1" i="0" u="none" strike="noStrike" kern="1200" cap="none" spc="600" normalizeH="0" baseline="0" noProof="0" dirty="0">
                <a:ln w="19050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NTH-LuoLuoNotangYuanTi 1" pitchFamily="2" charset="-128"/>
                <a:ea typeface="LNTH-LuoLuoNotangYuanTi 1" pitchFamily="2" charset="-128"/>
                <a:cs typeface="LNTH-LuoLuoNotangYuanTi 1" pitchFamily="2" charset="-128"/>
              </a:endParaRPr>
            </a:p>
          </p:txBody>
        </p:sp>
      </p:grpSp>
      <p:grpSp>
        <p:nvGrpSpPr>
          <p:cNvPr id="5" name="Group 6">
            <a:extLst>
              <a:ext uri="{FF2B5EF4-FFF2-40B4-BE49-F238E27FC236}">
                <a16:creationId xmlns:a16="http://schemas.microsoft.com/office/drawing/2014/main" xmlns="" id="{C4D57D37-649B-35EC-F0AC-B2F0A95A225B}"/>
              </a:ext>
            </a:extLst>
          </p:cNvPr>
          <p:cNvGrpSpPr/>
          <p:nvPr/>
        </p:nvGrpSpPr>
        <p:grpSpPr>
          <a:xfrm>
            <a:off x="170341" y="929768"/>
            <a:ext cx="12193524" cy="2499232"/>
            <a:chOff x="-161073" y="6566191"/>
            <a:chExt cx="21875763" cy="8052649"/>
          </a:xfrm>
        </p:grpSpPr>
        <p:sp>
          <p:nvSpPr>
            <p:cNvPr id="6" name="TextBox 7">
              <a:extLst>
                <a:ext uri="{FF2B5EF4-FFF2-40B4-BE49-F238E27FC236}">
                  <a16:creationId xmlns:a16="http://schemas.microsoft.com/office/drawing/2014/main" xmlns="" id="{7FA9B122-9CDB-70A2-688C-16F613AD9EE6}"/>
                </a:ext>
              </a:extLst>
            </p:cNvPr>
            <p:cNvSpPr txBox="1"/>
            <p:nvPr/>
          </p:nvSpPr>
          <p:spPr>
            <a:xfrm>
              <a:off x="-158339" y="6585063"/>
              <a:ext cx="21873029" cy="8033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13800" b="1" i="0" u="none" strike="noStrike" kern="1200" cap="none" spc="0" normalizeH="0" baseline="0" noProof="0">
                  <a:ln w="276225">
                    <a:solidFill>
                      <a:prstClr val="white"/>
                    </a:solidFill>
                    <a:prstDash val="solid"/>
                  </a:ln>
                  <a:solidFill>
                    <a:srgbClr val="5B9BD5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iCiel Pony" panose="02000000000000000000" pitchFamily="2" charset="0"/>
                  <a:ea typeface="+mn-ea"/>
                  <a:cs typeface="+mn-cs"/>
                </a:rPr>
                <a:t>PHÂN SỐ</a:t>
              </a:r>
            </a:p>
          </p:txBody>
        </p:sp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8F3F9BCA-4F12-1509-898C-52104881257B}"/>
                </a:ext>
              </a:extLst>
            </p:cNvPr>
            <p:cNvSpPr txBox="1"/>
            <p:nvPr/>
          </p:nvSpPr>
          <p:spPr>
            <a:xfrm>
              <a:off x="-161073" y="6566191"/>
              <a:ext cx="21873029" cy="3600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800" b="1" i="0" u="none" strike="noStrike" kern="1200" cap="none" spc="0" normalizeH="0" baseline="0" noProof="0">
                  <a:ln w="19050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iCiel Pony" panose="02000000000000000000" pitchFamily="2" charset="0"/>
                  <a:ea typeface="+mn-ea"/>
                  <a:cs typeface="+mn-cs"/>
                </a:rPr>
                <a:t>P</a:t>
              </a:r>
              <a:r>
                <a:rPr lang="en-US" sz="13800" b="1">
                  <a:ln w="19050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iCiel Pony" panose="02000000000000000000" pitchFamily="2" charset="0"/>
                </a:rPr>
                <a:t>H</a:t>
              </a:r>
              <a:r>
                <a:rPr lang="en-US" sz="13800" b="1">
                  <a:ln w="19050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iCiel Pony" panose="02000000000000000000" pitchFamily="2" charset="0"/>
                </a:rPr>
                <a:t>Â</a:t>
              </a:r>
              <a:r>
                <a:rPr lang="en-US" sz="13800" b="1">
                  <a:ln w="19050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iCiel Pony" panose="02000000000000000000" pitchFamily="2" charset="0"/>
                </a:rPr>
                <a:t>N </a:t>
              </a:r>
              <a:r>
                <a:rPr lang="en-US" sz="13800" b="1">
                  <a:ln w="19050">
                    <a:solidFill>
                      <a:srgbClr val="002060"/>
                    </a:solidFill>
                    <a:prstDash val="solid"/>
                  </a:ln>
                  <a:solidFill>
                    <a:srgbClr val="FF7C80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iCiel Pony" panose="02000000000000000000" pitchFamily="2" charset="0"/>
                </a:rPr>
                <a:t>S</a:t>
              </a:r>
              <a:r>
                <a:rPr lang="en-US" sz="13800" b="1">
                  <a:ln w="19050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iCiel Pony" panose="02000000000000000000" pitchFamily="2" charset="0"/>
                </a:rPr>
                <a:t>Ố</a:t>
              </a:r>
              <a:endParaRPr kumimoji="0" lang="en-US" sz="13800" b="1" i="0" u="none" strike="noStrike" kern="1200" cap="none" spc="0" normalizeH="0" baseline="0" noProof="0" dirty="0">
                <a:ln w="19050">
                  <a:solidFill>
                    <a:srgbClr val="002060"/>
                  </a:solidFill>
                  <a:prstDash val="solid"/>
                </a:ln>
                <a:solidFill>
                  <a:srgbClr val="FFCC66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iCiel Pony" panose="02000000000000000000" pitchFamily="2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1697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 p14:presetBounceEnd="7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7000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7000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whoosh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25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0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whoosh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6" presetClass="emph" presetSubtype="0" fill="hold" nodeType="afterEffect" p14:presetBounceEnd="98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98000">
                                          <p:cBhvr>
                                            <p:cTn id="17" dur="2000" fill="hold"/>
                                            <p:tgtEl>
                                              <p:spTgt spid="5"/>
                                            </p:tgtEl>
                                          </p:cBhvr>
                                          <p:by x="101000" y="101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whoosh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25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0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whoosh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2000" fill="hold"/>
                                            <p:tgtEl>
                                              <p:spTgt spid="5"/>
                                            </p:tgtEl>
                                          </p:cBhvr>
                                          <p:by x="101000" y="101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150125" y="163774"/>
            <a:ext cx="11887200" cy="6572652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ình chữ nhật: Góc Tròn 8">
            <a:extLst>
              <a:ext uri="{FF2B5EF4-FFF2-40B4-BE49-F238E27FC236}">
                <a16:creationId xmlns:a16="http://schemas.microsoft.com/office/drawing/2014/main" xmlns="" id="{30E2D968-2A5F-E4DA-7E30-210C6EF22973}"/>
              </a:ext>
            </a:extLst>
          </p:cNvPr>
          <p:cNvSpPr/>
          <p:nvPr/>
        </p:nvSpPr>
        <p:spPr>
          <a:xfrm>
            <a:off x="1302640" y="1045157"/>
            <a:ext cx="4333226" cy="2717803"/>
          </a:xfrm>
          <a:prstGeom prst="roundRect">
            <a:avLst/>
          </a:prstGeom>
          <a:solidFill>
            <a:srgbClr val="FFE5FF"/>
          </a:solidFill>
          <a:ln w="28575">
            <a:solidFill>
              <a:srgbClr val="FF3399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ình chữ nhật: Góc Tròn 9">
            <a:extLst>
              <a:ext uri="{FF2B5EF4-FFF2-40B4-BE49-F238E27FC236}">
                <a16:creationId xmlns:a16="http://schemas.microsoft.com/office/drawing/2014/main" xmlns="" id="{BDC9EA52-A136-2AE1-8B93-9B0DE3F715CB}"/>
              </a:ext>
            </a:extLst>
          </p:cNvPr>
          <p:cNvSpPr/>
          <p:nvPr/>
        </p:nvSpPr>
        <p:spPr>
          <a:xfrm>
            <a:off x="7007960" y="1038405"/>
            <a:ext cx="4333226" cy="2717803"/>
          </a:xfrm>
          <a:prstGeom prst="roundRect">
            <a:avLst/>
          </a:prstGeom>
          <a:solidFill>
            <a:srgbClr val="FFE5FF"/>
          </a:solidFill>
          <a:ln w="28575">
            <a:solidFill>
              <a:srgbClr val="FF3399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Nhóm 10">
            <a:extLst>
              <a:ext uri="{FF2B5EF4-FFF2-40B4-BE49-F238E27FC236}">
                <a16:creationId xmlns:a16="http://schemas.microsoft.com/office/drawing/2014/main" xmlns="" id="{3BD10FBB-AE5D-1ADE-A171-85A9335FA385}"/>
              </a:ext>
            </a:extLst>
          </p:cNvPr>
          <p:cNvGrpSpPr/>
          <p:nvPr/>
        </p:nvGrpSpPr>
        <p:grpSpPr>
          <a:xfrm>
            <a:off x="1330630" y="1770955"/>
            <a:ext cx="1854742" cy="1218620"/>
            <a:chOff x="2839651" y="4188148"/>
            <a:chExt cx="1854742" cy="1218620"/>
          </a:xfrm>
        </p:grpSpPr>
        <p:grpSp>
          <p:nvGrpSpPr>
            <p:cNvPr id="12" name="Nhóm 11">
              <a:extLst>
                <a:ext uri="{FF2B5EF4-FFF2-40B4-BE49-F238E27FC236}">
                  <a16:creationId xmlns:a16="http://schemas.microsoft.com/office/drawing/2014/main" xmlns="" id="{28840E3F-E313-83D8-FDCB-329789357CD1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xmlns="" id="{6890F3E2-C893-7E99-9A8C-2B02540C14D9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xmlns="" id="{CA592C20-50FE-A708-8E20-3E95F360AE00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20" name="Đường nối Thẳng 19">
                <a:extLst>
                  <a:ext uri="{FF2B5EF4-FFF2-40B4-BE49-F238E27FC236}">
                    <a16:creationId xmlns:a16="http://schemas.microsoft.com/office/drawing/2014/main" xmlns="" id="{D55B11A2-9DC8-61B2-DD9C-D23527C887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Nhóm 12">
              <a:extLst>
                <a:ext uri="{FF2B5EF4-FFF2-40B4-BE49-F238E27FC236}">
                  <a16:creationId xmlns:a16="http://schemas.microsoft.com/office/drawing/2014/main" xmlns="" id="{2791D769-24DC-6F7E-E10A-E0F7F83E87D7}"/>
                </a:ext>
              </a:extLst>
            </p:cNvPr>
            <p:cNvGrpSpPr/>
            <p:nvPr/>
          </p:nvGrpSpPr>
          <p:grpSpPr>
            <a:xfrm>
              <a:off x="3731813" y="4201796"/>
              <a:ext cx="962580" cy="1204972"/>
              <a:chOff x="7144886" y="4285256"/>
              <a:chExt cx="962580" cy="1204972"/>
            </a:xfrm>
          </p:grpSpPr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xmlns="" id="{2E6248E7-ED54-B252-7FB2-51B25F3471EB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xmlns="" id="{683FB989-535B-A1DF-6D0B-B89169DF9904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17" name="Đường nối Thẳng 16">
                <a:extLst>
                  <a:ext uri="{FF2B5EF4-FFF2-40B4-BE49-F238E27FC236}">
                    <a16:creationId xmlns:a16="http://schemas.microsoft.com/office/drawing/2014/main" xmlns="" id="{53337EDA-76D3-3ACA-7EC7-14E843873F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Hộp Văn bản 13">
              <a:extLst>
                <a:ext uri="{FF2B5EF4-FFF2-40B4-BE49-F238E27FC236}">
                  <a16:creationId xmlns:a16="http://schemas.microsoft.com/office/drawing/2014/main" xmlns="" id="{6FF054B0-0D0F-A8C7-6BD8-321F5979D4B8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grpSp>
        <p:nvGrpSpPr>
          <p:cNvPr id="24" name="Nhóm 23">
            <a:extLst>
              <a:ext uri="{FF2B5EF4-FFF2-40B4-BE49-F238E27FC236}">
                <a16:creationId xmlns:a16="http://schemas.microsoft.com/office/drawing/2014/main" xmlns="" id="{6DEA255B-38B7-F622-CC3C-628A16ADD85C}"/>
              </a:ext>
            </a:extLst>
          </p:cNvPr>
          <p:cNvGrpSpPr/>
          <p:nvPr/>
        </p:nvGrpSpPr>
        <p:grpSpPr>
          <a:xfrm>
            <a:off x="6954465" y="1720409"/>
            <a:ext cx="1854742" cy="1218620"/>
            <a:chOff x="2839651" y="4188148"/>
            <a:chExt cx="1854742" cy="1218620"/>
          </a:xfrm>
        </p:grpSpPr>
        <p:grpSp>
          <p:nvGrpSpPr>
            <p:cNvPr id="25" name="Nhóm 24">
              <a:extLst>
                <a:ext uri="{FF2B5EF4-FFF2-40B4-BE49-F238E27FC236}">
                  <a16:creationId xmlns:a16="http://schemas.microsoft.com/office/drawing/2014/main" xmlns="" id="{3F3AE7ED-82A0-5184-FBE7-2C89460A3DE4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42" name="Hộp Văn bản 41">
                <a:extLst>
                  <a:ext uri="{FF2B5EF4-FFF2-40B4-BE49-F238E27FC236}">
                    <a16:creationId xmlns:a16="http://schemas.microsoft.com/office/drawing/2014/main" xmlns="" id="{AEB54781-974E-B1B2-033B-7C0C2CCF2378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43" name="Hộp Văn bản 42">
                <a:extLst>
                  <a:ext uri="{FF2B5EF4-FFF2-40B4-BE49-F238E27FC236}">
                    <a16:creationId xmlns:a16="http://schemas.microsoft.com/office/drawing/2014/main" xmlns="" id="{6EA878E9-31CB-486F-2542-E766E332D1D9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44" name="Đường nối Thẳng 43">
                <a:extLst>
                  <a:ext uri="{FF2B5EF4-FFF2-40B4-BE49-F238E27FC236}">
                    <a16:creationId xmlns:a16="http://schemas.microsoft.com/office/drawing/2014/main" xmlns="" id="{C1A8DABD-4182-CF43-9334-432030736E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Nhóm 25">
              <a:extLst>
                <a:ext uri="{FF2B5EF4-FFF2-40B4-BE49-F238E27FC236}">
                  <a16:creationId xmlns:a16="http://schemas.microsoft.com/office/drawing/2014/main" xmlns="" id="{CA3A8200-718B-9624-328B-C4621BE35897}"/>
                </a:ext>
              </a:extLst>
            </p:cNvPr>
            <p:cNvGrpSpPr/>
            <p:nvPr/>
          </p:nvGrpSpPr>
          <p:grpSpPr>
            <a:xfrm>
              <a:off x="3731813" y="4201796"/>
              <a:ext cx="962580" cy="1204972"/>
              <a:chOff x="7144886" y="4285256"/>
              <a:chExt cx="962580" cy="1204972"/>
            </a:xfrm>
          </p:grpSpPr>
          <p:sp>
            <p:nvSpPr>
              <p:cNvPr id="39" name="Hộp Văn bản 38">
                <a:extLst>
                  <a:ext uri="{FF2B5EF4-FFF2-40B4-BE49-F238E27FC236}">
                    <a16:creationId xmlns:a16="http://schemas.microsoft.com/office/drawing/2014/main" xmlns="" id="{3D1C1117-7A04-0210-72DA-B6B44C6F9405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sp>
            <p:nvSpPr>
              <p:cNvPr id="40" name="Hộp Văn bản 39">
                <a:extLst>
                  <a:ext uri="{FF2B5EF4-FFF2-40B4-BE49-F238E27FC236}">
                    <a16:creationId xmlns:a16="http://schemas.microsoft.com/office/drawing/2014/main" xmlns="" id="{79F403FF-C5FF-0E85-E2B4-1A4F4023F6DD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24</a:t>
                </a:r>
              </a:p>
            </p:txBody>
          </p:sp>
          <p:cxnSp>
            <p:nvCxnSpPr>
              <p:cNvPr id="41" name="Đường nối Thẳng 40">
                <a:extLst>
                  <a:ext uri="{FF2B5EF4-FFF2-40B4-BE49-F238E27FC236}">
                    <a16:creationId xmlns:a16="http://schemas.microsoft.com/office/drawing/2014/main" xmlns="" id="{1A5821DD-C26D-EE19-B461-8AE31E36BD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Hộp Văn bản 37">
              <a:extLst>
                <a:ext uri="{FF2B5EF4-FFF2-40B4-BE49-F238E27FC236}">
                  <a16:creationId xmlns:a16="http://schemas.microsoft.com/office/drawing/2014/main" xmlns="" id="{D8E651AD-7530-12ED-74CE-4F2C20EEC6E0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45" name="Hộp Văn bản 44">
            <a:extLst>
              <a:ext uri="{FF2B5EF4-FFF2-40B4-BE49-F238E27FC236}">
                <a16:creationId xmlns:a16="http://schemas.microsoft.com/office/drawing/2014/main" xmlns="" id="{9CD4FDBE-202B-9789-78F2-FCD8357345F7}"/>
              </a:ext>
            </a:extLst>
          </p:cNvPr>
          <p:cNvSpPr txBox="1"/>
          <p:nvPr/>
        </p:nvSpPr>
        <p:spPr>
          <a:xfrm flipH="1">
            <a:off x="288282" y="1059438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a)</a:t>
            </a:r>
          </a:p>
        </p:txBody>
      </p:sp>
      <p:sp>
        <p:nvSpPr>
          <p:cNvPr id="46" name="Hình chữ nhật: Góc Tròn 45">
            <a:extLst>
              <a:ext uri="{FF2B5EF4-FFF2-40B4-BE49-F238E27FC236}">
                <a16:creationId xmlns:a16="http://schemas.microsoft.com/office/drawing/2014/main" xmlns="" id="{3C59164A-5A7D-6C0D-8BD7-138FCF7E81A9}"/>
              </a:ext>
            </a:extLst>
          </p:cNvPr>
          <p:cNvSpPr/>
          <p:nvPr/>
        </p:nvSpPr>
        <p:spPr>
          <a:xfrm>
            <a:off x="3887903" y="1784603"/>
            <a:ext cx="1616656" cy="11998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Nhóm 46">
            <a:extLst>
              <a:ext uri="{FF2B5EF4-FFF2-40B4-BE49-F238E27FC236}">
                <a16:creationId xmlns:a16="http://schemas.microsoft.com/office/drawing/2014/main" xmlns="" id="{128B6E25-EE7E-657D-E997-6196B314C975}"/>
              </a:ext>
            </a:extLst>
          </p:cNvPr>
          <p:cNvGrpSpPr/>
          <p:nvPr/>
        </p:nvGrpSpPr>
        <p:grpSpPr>
          <a:xfrm>
            <a:off x="3784416" y="1771484"/>
            <a:ext cx="1854742" cy="1218620"/>
            <a:chOff x="2839651" y="4188148"/>
            <a:chExt cx="1854742" cy="1218620"/>
          </a:xfrm>
        </p:grpSpPr>
        <p:grpSp>
          <p:nvGrpSpPr>
            <p:cNvPr id="48" name="Nhóm 47">
              <a:extLst>
                <a:ext uri="{FF2B5EF4-FFF2-40B4-BE49-F238E27FC236}">
                  <a16:creationId xmlns:a16="http://schemas.microsoft.com/office/drawing/2014/main" xmlns="" id="{35B61759-F881-8538-1725-D7EF73FC2F41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87" name="Hộp Văn bản 86">
                <a:extLst>
                  <a:ext uri="{FF2B5EF4-FFF2-40B4-BE49-F238E27FC236}">
                    <a16:creationId xmlns:a16="http://schemas.microsoft.com/office/drawing/2014/main" xmlns="" id="{D58B11F1-F4EA-C63B-94B1-A4F395079D69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88" name="Hộp Văn bản 87">
                <a:extLst>
                  <a:ext uri="{FF2B5EF4-FFF2-40B4-BE49-F238E27FC236}">
                    <a16:creationId xmlns:a16="http://schemas.microsoft.com/office/drawing/2014/main" xmlns="" id="{B95A37FF-C981-1B63-137C-D1F7D5DE499D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89" name="Đường nối Thẳng 88">
                <a:extLst>
                  <a:ext uri="{FF2B5EF4-FFF2-40B4-BE49-F238E27FC236}">
                    <a16:creationId xmlns:a16="http://schemas.microsoft.com/office/drawing/2014/main" xmlns="" id="{B01CB3C3-01B6-8173-A611-18D713ADE4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Nhóm 81">
              <a:extLst>
                <a:ext uri="{FF2B5EF4-FFF2-40B4-BE49-F238E27FC236}">
                  <a16:creationId xmlns:a16="http://schemas.microsoft.com/office/drawing/2014/main" xmlns="" id="{7D31E4CC-0E48-88D2-D14F-8C3B1069E083}"/>
                </a:ext>
              </a:extLst>
            </p:cNvPr>
            <p:cNvGrpSpPr/>
            <p:nvPr/>
          </p:nvGrpSpPr>
          <p:grpSpPr>
            <a:xfrm>
              <a:off x="3731813" y="4201796"/>
              <a:ext cx="962580" cy="1204972"/>
              <a:chOff x="7144886" y="4285256"/>
              <a:chExt cx="962580" cy="1204972"/>
            </a:xfrm>
          </p:grpSpPr>
          <p:sp>
            <p:nvSpPr>
              <p:cNvPr id="84" name="Hộp Văn bản 83">
                <a:extLst>
                  <a:ext uri="{FF2B5EF4-FFF2-40B4-BE49-F238E27FC236}">
                    <a16:creationId xmlns:a16="http://schemas.microsoft.com/office/drawing/2014/main" xmlns="" id="{FC20A7FD-0679-BE6E-52F7-9D5D39118846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sp>
            <p:nvSpPr>
              <p:cNvPr id="85" name="Hộp Văn bản 84">
                <a:extLst>
                  <a:ext uri="{FF2B5EF4-FFF2-40B4-BE49-F238E27FC236}">
                    <a16:creationId xmlns:a16="http://schemas.microsoft.com/office/drawing/2014/main" xmlns="" id="{A09322C0-37DE-93A3-492D-2BBF44E004A7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FF0000"/>
                    </a:solidFill>
                    <a:cs typeface="Calibri" panose="020F0502020204030204" pitchFamily="34" charset="0"/>
                  </a:rPr>
                  <a:t>36</a:t>
                </a:r>
              </a:p>
            </p:txBody>
          </p:sp>
          <p:cxnSp>
            <p:nvCxnSpPr>
              <p:cNvPr id="86" name="Đường nối Thẳng 85">
                <a:extLst>
                  <a:ext uri="{FF2B5EF4-FFF2-40B4-BE49-F238E27FC236}">
                    <a16:creationId xmlns:a16="http://schemas.microsoft.com/office/drawing/2014/main" xmlns="" id="{C94C48DE-FC2E-0735-C99B-68A350E0A0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Hộp Văn bản 82">
              <a:extLst>
                <a:ext uri="{FF2B5EF4-FFF2-40B4-BE49-F238E27FC236}">
                  <a16:creationId xmlns:a16="http://schemas.microsoft.com/office/drawing/2014/main" xmlns="" id="{0CE73F31-54BD-D7B2-2FFE-00AF586127E6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90" name="Mũi tên: Phải 89">
            <a:extLst>
              <a:ext uri="{FF2B5EF4-FFF2-40B4-BE49-F238E27FC236}">
                <a16:creationId xmlns:a16="http://schemas.microsoft.com/office/drawing/2014/main" xmlns="" id="{30DC455C-261B-676F-B0C5-B62B97B5A44D}"/>
              </a:ext>
            </a:extLst>
          </p:cNvPr>
          <p:cNvSpPr/>
          <p:nvPr/>
        </p:nvSpPr>
        <p:spPr>
          <a:xfrm>
            <a:off x="3185372" y="2216407"/>
            <a:ext cx="597805" cy="38723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Hình chữ nhật: Góc Tròn 90">
            <a:extLst>
              <a:ext uri="{FF2B5EF4-FFF2-40B4-BE49-F238E27FC236}">
                <a16:creationId xmlns:a16="http://schemas.microsoft.com/office/drawing/2014/main" xmlns="" id="{92C17B8C-913C-66C6-53A0-9242E6C9B98F}"/>
              </a:ext>
            </a:extLst>
          </p:cNvPr>
          <p:cNvSpPr/>
          <p:nvPr/>
        </p:nvSpPr>
        <p:spPr>
          <a:xfrm>
            <a:off x="9528595" y="1698228"/>
            <a:ext cx="1616656" cy="11998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Nhóm 91">
            <a:extLst>
              <a:ext uri="{FF2B5EF4-FFF2-40B4-BE49-F238E27FC236}">
                <a16:creationId xmlns:a16="http://schemas.microsoft.com/office/drawing/2014/main" xmlns="" id="{1BC05EDF-06CC-53EB-EF0E-7A7622E40B31}"/>
              </a:ext>
            </a:extLst>
          </p:cNvPr>
          <p:cNvGrpSpPr/>
          <p:nvPr/>
        </p:nvGrpSpPr>
        <p:grpSpPr>
          <a:xfrm>
            <a:off x="9425108" y="1685109"/>
            <a:ext cx="1854742" cy="1218620"/>
            <a:chOff x="2839651" y="4188148"/>
            <a:chExt cx="1854742" cy="1218620"/>
          </a:xfrm>
        </p:grpSpPr>
        <p:grpSp>
          <p:nvGrpSpPr>
            <p:cNvPr id="93" name="Nhóm 92">
              <a:extLst>
                <a:ext uri="{FF2B5EF4-FFF2-40B4-BE49-F238E27FC236}">
                  <a16:creationId xmlns:a16="http://schemas.microsoft.com/office/drawing/2014/main" xmlns="" id="{862B5ABA-D416-D5CE-50A8-F700D61B5F91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99" name="Hộp Văn bản 98">
                <a:extLst>
                  <a:ext uri="{FF2B5EF4-FFF2-40B4-BE49-F238E27FC236}">
                    <a16:creationId xmlns:a16="http://schemas.microsoft.com/office/drawing/2014/main" xmlns="" id="{0103405C-1A49-18FC-CF22-81820B819ED5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100" name="Hộp Văn bản 99">
                <a:extLst>
                  <a:ext uri="{FF2B5EF4-FFF2-40B4-BE49-F238E27FC236}">
                    <a16:creationId xmlns:a16="http://schemas.microsoft.com/office/drawing/2014/main" xmlns="" id="{52819E97-85AD-B955-4E60-373EE3077C3C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101" name="Đường nối Thẳng 100">
                <a:extLst>
                  <a:ext uri="{FF2B5EF4-FFF2-40B4-BE49-F238E27FC236}">
                    <a16:creationId xmlns:a16="http://schemas.microsoft.com/office/drawing/2014/main" xmlns="" id="{DE8F9B6D-FDFA-2258-1CCF-22F281A77C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Nhóm 93">
              <a:extLst>
                <a:ext uri="{FF2B5EF4-FFF2-40B4-BE49-F238E27FC236}">
                  <a16:creationId xmlns:a16="http://schemas.microsoft.com/office/drawing/2014/main" xmlns="" id="{D6FD6DC1-9B33-65A7-4705-E9D553F6A2BF}"/>
                </a:ext>
              </a:extLst>
            </p:cNvPr>
            <p:cNvGrpSpPr/>
            <p:nvPr/>
          </p:nvGrpSpPr>
          <p:grpSpPr>
            <a:xfrm>
              <a:off x="3731813" y="4201796"/>
              <a:ext cx="962580" cy="1204972"/>
              <a:chOff x="7144886" y="4285256"/>
              <a:chExt cx="962580" cy="1204972"/>
            </a:xfrm>
          </p:grpSpPr>
          <p:sp>
            <p:nvSpPr>
              <p:cNvPr id="96" name="Hộp Văn bản 95">
                <a:extLst>
                  <a:ext uri="{FF2B5EF4-FFF2-40B4-BE49-F238E27FC236}">
                    <a16:creationId xmlns:a16="http://schemas.microsoft.com/office/drawing/2014/main" xmlns="" id="{DFD6B7D5-979D-D857-8CB0-D43F1D86F7A9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FF0000"/>
                    </a:solidFill>
                    <a:cs typeface="Calibri" panose="020F0502020204030204" pitchFamily="34" charset="0"/>
                  </a:rPr>
                  <a:t>18</a:t>
                </a:r>
              </a:p>
            </p:txBody>
          </p:sp>
          <p:sp>
            <p:nvSpPr>
              <p:cNvPr id="97" name="Hộp Văn bản 96">
                <a:extLst>
                  <a:ext uri="{FF2B5EF4-FFF2-40B4-BE49-F238E27FC236}">
                    <a16:creationId xmlns:a16="http://schemas.microsoft.com/office/drawing/2014/main" xmlns="" id="{8BD7E160-1DFF-7849-1FB9-C74206EDCE9B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24</a:t>
                </a:r>
              </a:p>
            </p:txBody>
          </p:sp>
          <p:cxnSp>
            <p:nvCxnSpPr>
              <p:cNvPr id="98" name="Đường nối Thẳng 97">
                <a:extLst>
                  <a:ext uri="{FF2B5EF4-FFF2-40B4-BE49-F238E27FC236}">
                    <a16:creationId xmlns:a16="http://schemas.microsoft.com/office/drawing/2014/main" xmlns="" id="{64DDCAED-9387-2206-8CC4-986A9EC653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Hộp Văn bản 94">
              <a:extLst>
                <a:ext uri="{FF2B5EF4-FFF2-40B4-BE49-F238E27FC236}">
                  <a16:creationId xmlns:a16="http://schemas.microsoft.com/office/drawing/2014/main" xmlns="" id="{5F3DA8E6-2F9D-210F-02ED-40F40BECEC3F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102" name="Mũi tên: Phải 101">
            <a:extLst>
              <a:ext uri="{FF2B5EF4-FFF2-40B4-BE49-F238E27FC236}">
                <a16:creationId xmlns:a16="http://schemas.microsoft.com/office/drawing/2014/main" xmlns="" id="{7ED43E7D-6A7E-B768-F145-1527A9D1694B}"/>
              </a:ext>
            </a:extLst>
          </p:cNvPr>
          <p:cNvSpPr/>
          <p:nvPr/>
        </p:nvSpPr>
        <p:spPr>
          <a:xfrm>
            <a:off x="8826064" y="2130032"/>
            <a:ext cx="597805" cy="38723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Đường kết nối: Cong 102">
            <a:extLst>
              <a:ext uri="{FF2B5EF4-FFF2-40B4-BE49-F238E27FC236}">
                <a16:creationId xmlns:a16="http://schemas.microsoft.com/office/drawing/2014/main" xmlns="" id="{EB2D4018-1CF4-E9CF-4F14-B804FE0366F3}"/>
              </a:ext>
            </a:extLst>
          </p:cNvPr>
          <p:cNvCxnSpPr/>
          <p:nvPr/>
        </p:nvCxnSpPr>
        <p:spPr>
          <a:xfrm rot="16200000" flipH="1">
            <a:off x="2244579" y="1372426"/>
            <a:ext cx="5115" cy="894131"/>
          </a:xfrm>
          <a:prstGeom prst="curvedConnector3">
            <a:avLst>
              <a:gd name="adj1" fmla="val -44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Hộp Văn bản 103">
            <a:extLst>
              <a:ext uri="{FF2B5EF4-FFF2-40B4-BE49-F238E27FC236}">
                <a16:creationId xmlns:a16="http://schemas.microsoft.com/office/drawing/2014/main" xmlns="" id="{7C8B3665-0C06-A15A-CC1D-5F6472209C02}"/>
              </a:ext>
            </a:extLst>
          </p:cNvPr>
          <p:cNvSpPr txBox="1"/>
          <p:nvPr/>
        </p:nvSpPr>
        <p:spPr>
          <a:xfrm>
            <a:off x="1766346" y="1027336"/>
            <a:ext cx="9346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x 12</a:t>
            </a:r>
          </a:p>
        </p:txBody>
      </p:sp>
      <p:cxnSp>
        <p:nvCxnSpPr>
          <p:cNvPr id="105" name="Đường kết nối: Cong 104">
            <a:extLst>
              <a:ext uri="{FF2B5EF4-FFF2-40B4-BE49-F238E27FC236}">
                <a16:creationId xmlns:a16="http://schemas.microsoft.com/office/drawing/2014/main" xmlns="" id="{5A1BD0AA-D202-AA1A-71D7-2351A15E7A20}"/>
              </a:ext>
            </a:extLst>
          </p:cNvPr>
          <p:cNvCxnSpPr>
            <a:cxnSpLocks/>
          </p:cNvCxnSpPr>
          <p:nvPr/>
        </p:nvCxnSpPr>
        <p:spPr>
          <a:xfrm rot="16200000" flipH="1">
            <a:off x="2231132" y="2467012"/>
            <a:ext cx="5115" cy="894131"/>
          </a:xfrm>
          <a:prstGeom prst="curvedConnector3">
            <a:avLst>
              <a:gd name="adj1" fmla="val 45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Hộp Văn bản 105">
            <a:extLst>
              <a:ext uri="{FF2B5EF4-FFF2-40B4-BE49-F238E27FC236}">
                <a16:creationId xmlns:a16="http://schemas.microsoft.com/office/drawing/2014/main" xmlns="" id="{7BD48B0E-E138-A906-D2A3-C8D87780A3FF}"/>
              </a:ext>
            </a:extLst>
          </p:cNvPr>
          <p:cNvSpPr txBox="1"/>
          <p:nvPr/>
        </p:nvSpPr>
        <p:spPr>
          <a:xfrm>
            <a:off x="1786624" y="3122452"/>
            <a:ext cx="8941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x 12</a:t>
            </a:r>
          </a:p>
        </p:txBody>
      </p:sp>
      <p:cxnSp>
        <p:nvCxnSpPr>
          <p:cNvPr id="107" name="Đường kết nối: Cong 106">
            <a:extLst>
              <a:ext uri="{FF2B5EF4-FFF2-40B4-BE49-F238E27FC236}">
                <a16:creationId xmlns:a16="http://schemas.microsoft.com/office/drawing/2014/main" xmlns="" id="{6DCA692D-3031-4761-BFEF-704C06EB751E}"/>
              </a:ext>
            </a:extLst>
          </p:cNvPr>
          <p:cNvCxnSpPr/>
          <p:nvPr/>
        </p:nvCxnSpPr>
        <p:spPr>
          <a:xfrm rot="16200000" flipH="1">
            <a:off x="7902434" y="1344929"/>
            <a:ext cx="5115" cy="894131"/>
          </a:xfrm>
          <a:prstGeom prst="curvedConnector3">
            <a:avLst>
              <a:gd name="adj1" fmla="val -44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Hộp Văn bản 107">
            <a:extLst>
              <a:ext uri="{FF2B5EF4-FFF2-40B4-BE49-F238E27FC236}">
                <a16:creationId xmlns:a16="http://schemas.microsoft.com/office/drawing/2014/main" xmlns="" id="{2F39443D-B7A9-DFB9-2FB0-B96DBBFA203D}"/>
              </a:ext>
            </a:extLst>
          </p:cNvPr>
          <p:cNvSpPr txBox="1"/>
          <p:nvPr/>
        </p:nvSpPr>
        <p:spPr>
          <a:xfrm>
            <a:off x="7559140" y="3115574"/>
            <a:ext cx="7134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x 6</a:t>
            </a:r>
          </a:p>
        </p:txBody>
      </p:sp>
      <p:cxnSp>
        <p:nvCxnSpPr>
          <p:cNvPr id="109" name="Đường kết nối: Cong 108">
            <a:extLst>
              <a:ext uri="{FF2B5EF4-FFF2-40B4-BE49-F238E27FC236}">
                <a16:creationId xmlns:a16="http://schemas.microsoft.com/office/drawing/2014/main" xmlns="" id="{EA8EB140-AECD-AFB8-C2CF-B325E30CCD0E}"/>
              </a:ext>
            </a:extLst>
          </p:cNvPr>
          <p:cNvCxnSpPr>
            <a:cxnSpLocks/>
          </p:cNvCxnSpPr>
          <p:nvPr/>
        </p:nvCxnSpPr>
        <p:spPr>
          <a:xfrm rot="16200000" flipH="1">
            <a:off x="7888987" y="2439515"/>
            <a:ext cx="5115" cy="894131"/>
          </a:xfrm>
          <a:prstGeom prst="curvedConnector3">
            <a:avLst>
              <a:gd name="adj1" fmla="val 45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Hình chữ nhật: Góc Tròn 109">
            <a:extLst>
              <a:ext uri="{FF2B5EF4-FFF2-40B4-BE49-F238E27FC236}">
                <a16:creationId xmlns:a16="http://schemas.microsoft.com/office/drawing/2014/main" xmlns="" id="{2805BFF1-727E-5BCF-E614-8A372AA9E044}"/>
              </a:ext>
            </a:extLst>
          </p:cNvPr>
          <p:cNvSpPr/>
          <p:nvPr/>
        </p:nvSpPr>
        <p:spPr>
          <a:xfrm>
            <a:off x="1284148" y="3842520"/>
            <a:ext cx="4333226" cy="2717803"/>
          </a:xfrm>
          <a:prstGeom prst="roundRect">
            <a:avLst/>
          </a:prstGeom>
          <a:solidFill>
            <a:srgbClr val="FFE5FF"/>
          </a:solidFill>
          <a:ln w="28575">
            <a:solidFill>
              <a:srgbClr val="FF3399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Hộp Văn bản 110">
            <a:extLst>
              <a:ext uri="{FF2B5EF4-FFF2-40B4-BE49-F238E27FC236}">
                <a16:creationId xmlns:a16="http://schemas.microsoft.com/office/drawing/2014/main" xmlns="" id="{A4B8A83E-BA7E-668A-8797-1D3DBE8A6318}"/>
              </a:ext>
            </a:extLst>
          </p:cNvPr>
          <p:cNvSpPr txBox="1"/>
          <p:nvPr/>
        </p:nvSpPr>
        <p:spPr>
          <a:xfrm>
            <a:off x="7495859" y="978747"/>
            <a:ext cx="8941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x 6</a:t>
            </a:r>
          </a:p>
        </p:txBody>
      </p:sp>
      <p:sp>
        <p:nvSpPr>
          <p:cNvPr id="112" name="Hình chữ nhật: Góc Tròn 111">
            <a:extLst>
              <a:ext uri="{FF2B5EF4-FFF2-40B4-BE49-F238E27FC236}">
                <a16:creationId xmlns:a16="http://schemas.microsoft.com/office/drawing/2014/main" xmlns="" id="{D0C18649-6C61-D04D-C1E2-A326D2BB10EF}"/>
              </a:ext>
            </a:extLst>
          </p:cNvPr>
          <p:cNvSpPr/>
          <p:nvPr/>
        </p:nvSpPr>
        <p:spPr>
          <a:xfrm>
            <a:off x="7006145" y="3819556"/>
            <a:ext cx="4333226" cy="2717803"/>
          </a:xfrm>
          <a:prstGeom prst="roundRect">
            <a:avLst/>
          </a:prstGeom>
          <a:solidFill>
            <a:srgbClr val="FFE5FF"/>
          </a:solidFill>
          <a:ln w="28575">
            <a:solidFill>
              <a:srgbClr val="FF3399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Nhóm 112">
            <a:extLst>
              <a:ext uri="{FF2B5EF4-FFF2-40B4-BE49-F238E27FC236}">
                <a16:creationId xmlns:a16="http://schemas.microsoft.com/office/drawing/2014/main" xmlns="" id="{2A0D533B-A266-F320-017A-402996119C4C}"/>
              </a:ext>
            </a:extLst>
          </p:cNvPr>
          <p:cNvGrpSpPr/>
          <p:nvPr/>
        </p:nvGrpSpPr>
        <p:grpSpPr>
          <a:xfrm>
            <a:off x="1416735" y="4580998"/>
            <a:ext cx="1771406" cy="1206882"/>
            <a:chOff x="2922987" y="4194771"/>
            <a:chExt cx="1771406" cy="1206882"/>
          </a:xfrm>
        </p:grpSpPr>
        <p:grpSp>
          <p:nvGrpSpPr>
            <p:cNvPr id="114" name="Nhóm 113">
              <a:extLst>
                <a:ext uri="{FF2B5EF4-FFF2-40B4-BE49-F238E27FC236}">
                  <a16:creationId xmlns:a16="http://schemas.microsoft.com/office/drawing/2014/main" xmlns="" id="{41014A20-A059-BEA3-7460-D0A444094C25}"/>
                </a:ext>
              </a:extLst>
            </p:cNvPr>
            <p:cNvGrpSpPr/>
            <p:nvPr/>
          </p:nvGrpSpPr>
          <p:grpSpPr>
            <a:xfrm>
              <a:off x="2922987" y="4744477"/>
              <a:ext cx="1755249" cy="657176"/>
              <a:chOff x="7230191" y="4833052"/>
              <a:chExt cx="1755249" cy="657176"/>
            </a:xfrm>
          </p:grpSpPr>
          <p:sp>
            <p:nvSpPr>
              <p:cNvPr id="120" name="Hộp Văn bản 119">
                <a:extLst>
                  <a:ext uri="{FF2B5EF4-FFF2-40B4-BE49-F238E27FC236}">
                    <a16:creationId xmlns:a16="http://schemas.microsoft.com/office/drawing/2014/main" xmlns="" id="{5204248F-E889-499D-FD2B-AD35AF8F33A7}"/>
                  </a:ext>
                </a:extLst>
              </p:cNvPr>
              <p:cNvSpPr txBox="1"/>
              <p:nvPr/>
            </p:nvSpPr>
            <p:spPr>
              <a:xfrm flipH="1">
                <a:off x="8022860" y="4833052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121" name="Hộp Văn bản 120">
                <a:extLst>
                  <a:ext uri="{FF2B5EF4-FFF2-40B4-BE49-F238E27FC236}">
                    <a16:creationId xmlns:a16="http://schemas.microsoft.com/office/drawing/2014/main" xmlns="" id="{EFE55AA8-95EB-B1E2-E2E9-2F8FC7C2FEDE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cxnSp>
            <p:nvCxnSpPr>
              <p:cNvPr id="122" name="Đường nối Thẳng 121">
                <a:extLst>
                  <a:ext uri="{FF2B5EF4-FFF2-40B4-BE49-F238E27FC236}">
                    <a16:creationId xmlns:a16="http://schemas.microsoft.com/office/drawing/2014/main" xmlns="" id="{DDB0D37D-4EFA-AC94-AF99-1D8B6C90AF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Nhóm 114">
              <a:extLst>
                <a:ext uri="{FF2B5EF4-FFF2-40B4-BE49-F238E27FC236}">
                  <a16:creationId xmlns:a16="http://schemas.microsoft.com/office/drawing/2014/main" xmlns="" id="{1455AFBE-6ED0-580E-B83A-3B4FB23C47CB}"/>
                </a:ext>
              </a:extLst>
            </p:cNvPr>
            <p:cNvGrpSpPr/>
            <p:nvPr/>
          </p:nvGrpSpPr>
          <p:grpSpPr>
            <a:xfrm>
              <a:off x="2930430" y="4194771"/>
              <a:ext cx="1763963" cy="653356"/>
              <a:chOff x="6343503" y="4278231"/>
              <a:chExt cx="1763963" cy="653356"/>
            </a:xfrm>
          </p:grpSpPr>
          <p:sp>
            <p:nvSpPr>
              <p:cNvPr id="117" name="Hộp Văn bản 116">
                <a:extLst>
                  <a:ext uri="{FF2B5EF4-FFF2-40B4-BE49-F238E27FC236}">
                    <a16:creationId xmlns:a16="http://schemas.microsoft.com/office/drawing/2014/main" xmlns="" id="{1A9D215B-6DD6-AE18-81C0-925ABF401787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5</a:t>
                </a:r>
              </a:p>
            </p:txBody>
          </p:sp>
          <p:sp>
            <p:nvSpPr>
              <p:cNvPr id="118" name="Hộp Văn bản 117">
                <a:extLst>
                  <a:ext uri="{FF2B5EF4-FFF2-40B4-BE49-F238E27FC236}">
                    <a16:creationId xmlns:a16="http://schemas.microsoft.com/office/drawing/2014/main" xmlns="" id="{87BFEBF2-DE9F-6526-3B64-024AAEB44937}"/>
                  </a:ext>
                </a:extLst>
              </p:cNvPr>
              <p:cNvSpPr txBox="1"/>
              <p:nvPr/>
            </p:nvSpPr>
            <p:spPr>
              <a:xfrm flipH="1">
                <a:off x="6343503" y="4278231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119" name="Đường nối Thẳng 118">
                <a:extLst>
                  <a:ext uri="{FF2B5EF4-FFF2-40B4-BE49-F238E27FC236}">
                    <a16:creationId xmlns:a16="http://schemas.microsoft.com/office/drawing/2014/main" xmlns="" id="{A1B95248-6B13-546D-A56B-6371CEBAED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6" name="Hộp Văn bản 115">
              <a:extLst>
                <a:ext uri="{FF2B5EF4-FFF2-40B4-BE49-F238E27FC236}">
                  <a16:creationId xmlns:a16="http://schemas.microsoft.com/office/drawing/2014/main" xmlns="" id="{2B92952A-4F5C-2FF1-DF2C-B53D80810B30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grpSp>
        <p:nvGrpSpPr>
          <p:cNvPr id="123" name="Nhóm 122">
            <a:extLst>
              <a:ext uri="{FF2B5EF4-FFF2-40B4-BE49-F238E27FC236}">
                <a16:creationId xmlns:a16="http://schemas.microsoft.com/office/drawing/2014/main" xmlns="" id="{8E52B054-C392-4B2F-71DC-CD98E330F509}"/>
              </a:ext>
            </a:extLst>
          </p:cNvPr>
          <p:cNvGrpSpPr/>
          <p:nvPr/>
        </p:nvGrpSpPr>
        <p:grpSpPr>
          <a:xfrm>
            <a:off x="7070828" y="4630289"/>
            <a:ext cx="1887846" cy="1235234"/>
            <a:chOff x="2832663" y="4171534"/>
            <a:chExt cx="1887846" cy="1235234"/>
          </a:xfrm>
        </p:grpSpPr>
        <p:grpSp>
          <p:nvGrpSpPr>
            <p:cNvPr id="124" name="Nhóm 123">
              <a:extLst>
                <a:ext uri="{FF2B5EF4-FFF2-40B4-BE49-F238E27FC236}">
                  <a16:creationId xmlns:a16="http://schemas.microsoft.com/office/drawing/2014/main" xmlns="" id="{342D08F6-29AA-2240-3061-7FA4451C681F}"/>
                </a:ext>
              </a:extLst>
            </p:cNvPr>
            <p:cNvGrpSpPr/>
            <p:nvPr/>
          </p:nvGrpSpPr>
          <p:grpSpPr>
            <a:xfrm>
              <a:off x="2839651" y="4171534"/>
              <a:ext cx="1803175" cy="662945"/>
              <a:chOff x="7146855" y="4260109"/>
              <a:chExt cx="1803175" cy="662945"/>
            </a:xfrm>
          </p:grpSpPr>
          <p:sp>
            <p:nvSpPr>
              <p:cNvPr id="130" name="Hộp Văn bản 129">
                <a:extLst>
                  <a:ext uri="{FF2B5EF4-FFF2-40B4-BE49-F238E27FC236}">
                    <a16:creationId xmlns:a16="http://schemas.microsoft.com/office/drawing/2014/main" xmlns="" id="{E8D90C62-83F0-CFEA-DD54-77CAC313ED36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sp>
            <p:nvSpPr>
              <p:cNvPr id="131" name="Hộp Văn bản 130">
                <a:extLst>
                  <a:ext uri="{FF2B5EF4-FFF2-40B4-BE49-F238E27FC236}">
                    <a16:creationId xmlns:a16="http://schemas.microsoft.com/office/drawing/2014/main" xmlns="" id="{543D5B8D-F1BB-0BB0-D111-DB5569EF2FED}"/>
                  </a:ext>
                </a:extLst>
              </p:cNvPr>
              <p:cNvSpPr txBox="1"/>
              <p:nvPr/>
            </p:nvSpPr>
            <p:spPr>
              <a:xfrm flipH="1">
                <a:off x="8184955" y="4260109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40</a:t>
                </a:r>
              </a:p>
            </p:txBody>
          </p:sp>
          <p:cxnSp>
            <p:nvCxnSpPr>
              <p:cNvPr id="132" name="Đường nối Thẳng 131">
                <a:extLst>
                  <a:ext uri="{FF2B5EF4-FFF2-40B4-BE49-F238E27FC236}">
                    <a16:creationId xmlns:a16="http://schemas.microsoft.com/office/drawing/2014/main" xmlns="" id="{5DDFEE52-2C5F-0C4D-621D-AC0CA13960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Nhóm 124">
              <a:extLst>
                <a:ext uri="{FF2B5EF4-FFF2-40B4-BE49-F238E27FC236}">
                  <a16:creationId xmlns:a16="http://schemas.microsoft.com/office/drawing/2014/main" xmlns="" id="{2D6B11D9-3083-2CF5-0525-55052C668226}"/>
                </a:ext>
              </a:extLst>
            </p:cNvPr>
            <p:cNvGrpSpPr/>
            <p:nvPr/>
          </p:nvGrpSpPr>
          <p:grpSpPr>
            <a:xfrm>
              <a:off x="2832663" y="4742666"/>
              <a:ext cx="1887846" cy="664102"/>
              <a:chOff x="6245736" y="4826126"/>
              <a:chExt cx="1887846" cy="664102"/>
            </a:xfrm>
          </p:grpSpPr>
          <p:sp>
            <p:nvSpPr>
              <p:cNvPr id="127" name="Hộp Văn bản 126">
                <a:extLst>
                  <a:ext uri="{FF2B5EF4-FFF2-40B4-BE49-F238E27FC236}">
                    <a16:creationId xmlns:a16="http://schemas.microsoft.com/office/drawing/2014/main" xmlns="" id="{4B52D449-09C7-8907-2548-2C4EF0934C89}"/>
                  </a:ext>
                </a:extLst>
              </p:cNvPr>
              <p:cNvSpPr txBox="1"/>
              <p:nvPr/>
            </p:nvSpPr>
            <p:spPr>
              <a:xfrm flipH="1">
                <a:off x="6245736" y="482612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sp>
            <p:nvSpPr>
              <p:cNvPr id="128" name="Hộp Văn bản 127">
                <a:extLst>
                  <a:ext uri="{FF2B5EF4-FFF2-40B4-BE49-F238E27FC236}">
                    <a16:creationId xmlns:a16="http://schemas.microsoft.com/office/drawing/2014/main" xmlns="" id="{CBE88CF8-B538-C82C-80C4-FC8D6D1A808A}"/>
                  </a:ext>
                </a:extLst>
              </p:cNvPr>
              <p:cNvSpPr txBox="1"/>
              <p:nvPr/>
            </p:nvSpPr>
            <p:spPr>
              <a:xfrm flipH="1">
                <a:off x="7230190" y="4843897"/>
                <a:ext cx="9033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210</a:t>
                </a:r>
              </a:p>
            </p:txBody>
          </p:sp>
          <p:cxnSp>
            <p:nvCxnSpPr>
              <p:cNvPr id="129" name="Đường nối Thẳng 128">
                <a:extLst>
                  <a:ext uri="{FF2B5EF4-FFF2-40B4-BE49-F238E27FC236}">
                    <a16:creationId xmlns:a16="http://schemas.microsoft.com/office/drawing/2014/main" xmlns="" id="{1EA7B1A7-9082-3AB6-F6BF-9F38A4E3C4E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4631" y="4852034"/>
                <a:ext cx="616341" cy="72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6" name="Hộp Văn bản 125">
              <a:extLst>
                <a:ext uri="{FF2B5EF4-FFF2-40B4-BE49-F238E27FC236}">
                  <a16:creationId xmlns:a16="http://schemas.microsoft.com/office/drawing/2014/main" xmlns="" id="{0DB61AA3-10BC-556D-1967-3AC5C0158BD5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cxnSp>
        <p:nvCxnSpPr>
          <p:cNvPr id="133" name="Đường kết nối: Cong 132">
            <a:extLst>
              <a:ext uri="{FF2B5EF4-FFF2-40B4-BE49-F238E27FC236}">
                <a16:creationId xmlns:a16="http://schemas.microsoft.com/office/drawing/2014/main" xmlns="" id="{5E294F82-7F93-3615-5CF3-CB8B9FBEDC77}"/>
              </a:ext>
            </a:extLst>
          </p:cNvPr>
          <p:cNvCxnSpPr>
            <a:cxnSpLocks/>
          </p:cNvCxnSpPr>
          <p:nvPr/>
        </p:nvCxnSpPr>
        <p:spPr>
          <a:xfrm rot="5400000">
            <a:off x="2247348" y="4210185"/>
            <a:ext cx="5115" cy="894131"/>
          </a:xfrm>
          <a:prstGeom prst="curvedConnector3">
            <a:avLst>
              <a:gd name="adj1" fmla="val -44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Hộp Văn bản 133">
            <a:extLst>
              <a:ext uri="{FF2B5EF4-FFF2-40B4-BE49-F238E27FC236}">
                <a16:creationId xmlns:a16="http://schemas.microsoft.com/office/drawing/2014/main" xmlns="" id="{2BCC656E-4667-97E4-7D79-736252101826}"/>
              </a:ext>
            </a:extLst>
          </p:cNvPr>
          <p:cNvSpPr txBox="1"/>
          <p:nvPr/>
        </p:nvSpPr>
        <p:spPr>
          <a:xfrm>
            <a:off x="1899002" y="3865256"/>
            <a:ext cx="7134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x 4</a:t>
            </a:r>
          </a:p>
        </p:txBody>
      </p:sp>
      <p:cxnSp>
        <p:nvCxnSpPr>
          <p:cNvPr id="135" name="Đường kết nối: Cong 134">
            <a:extLst>
              <a:ext uri="{FF2B5EF4-FFF2-40B4-BE49-F238E27FC236}">
                <a16:creationId xmlns:a16="http://schemas.microsoft.com/office/drawing/2014/main" xmlns="" id="{71C9C0D2-D487-414B-2AE9-A879FEA29D06}"/>
              </a:ext>
            </a:extLst>
          </p:cNvPr>
          <p:cNvCxnSpPr>
            <a:cxnSpLocks/>
          </p:cNvCxnSpPr>
          <p:nvPr/>
        </p:nvCxnSpPr>
        <p:spPr>
          <a:xfrm rot="5400000">
            <a:off x="2233901" y="5293358"/>
            <a:ext cx="5115" cy="894131"/>
          </a:xfrm>
          <a:prstGeom prst="curvedConnector3">
            <a:avLst>
              <a:gd name="adj1" fmla="val 45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Hộp Văn bản 135">
            <a:extLst>
              <a:ext uri="{FF2B5EF4-FFF2-40B4-BE49-F238E27FC236}">
                <a16:creationId xmlns:a16="http://schemas.microsoft.com/office/drawing/2014/main" xmlns="" id="{DAD35509-5FB0-4A2A-EE8A-7B7E149D514B}"/>
              </a:ext>
            </a:extLst>
          </p:cNvPr>
          <p:cNvSpPr txBox="1"/>
          <p:nvPr/>
        </p:nvSpPr>
        <p:spPr>
          <a:xfrm>
            <a:off x="1789393" y="5960374"/>
            <a:ext cx="8941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x 4</a:t>
            </a:r>
          </a:p>
        </p:txBody>
      </p:sp>
      <p:sp>
        <p:nvSpPr>
          <p:cNvPr id="137" name="Hình chữ nhật: Góc Tròn 136">
            <a:extLst>
              <a:ext uri="{FF2B5EF4-FFF2-40B4-BE49-F238E27FC236}">
                <a16:creationId xmlns:a16="http://schemas.microsoft.com/office/drawing/2014/main" xmlns="" id="{82C12F08-8A11-8307-8344-BF4B45BA7B1E}"/>
              </a:ext>
            </a:extLst>
          </p:cNvPr>
          <p:cNvSpPr/>
          <p:nvPr/>
        </p:nvSpPr>
        <p:spPr>
          <a:xfrm>
            <a:off x="3822738" y="4510319"/>
            <a:ext cx="1616656" cy="11998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Nhóm 137">
            <a:extLst>
              <a:ext uri="{FF2B5EF4-FFF2-40B4-BE49-F238E27FC236}">
                <a16:creationId xmlns:a16="http://schemas.microsoft.com/office/drawing/2014/main" xmlns="" id="{18715EF3-DC8F-A299-B1DC-969C5FFF414E}"/>
              </a:ext>
            </a:extLst>
          </p:cNvPr>
          <p:cNvGrpSpPr/>
          <p:nvPr/>
        </p:nvGrpSpPr>
        <p:grpSpPr>
          <a:xfrm>
            <a:off x="3719251" y="4497200"/>
            <a:ext cx="1854742" cy="1218620"/>
            <a:chOff x="2839651" y="4188148"/>
            <a:chExt cx="1854742" cy="1218620"/>
          </a:xfrm>
        </p:grpSpPr>
        <p:grpSp>
          <p:nvGrpSpPr>
            <p:cNvPr id="139" name="Nhóm 138">
              <a:extLst>
                <a:ext uri="{FF2B5EF4-FFF2-40B4-BE49-F238E27FC236}">
                  <a16:creationId xmlns:a16="http://schemas.microsoft.com/office/drawing/2014/main" xmlns="" id="{08337E9E-924F-F5BA-AEF5-30FB73B15A80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145" name="Hộp Văn bản 144">
                <a:extLst>
                  <a:ext uri="{FF2B5EF4-FFF2-40B4-BE49-F238E27FC236}">
                    <a16:creationId xmlns:a16="http://schemas.microsoft.com/office/drawing/2014/main" xmlns="" id="{ECFA2E46-EC60-0B89-FEBA-9ABBDA924E91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FF0000"/>
                    </a:solidFill>
                    <a:cs typeface="Calibri" panose="020F0502020204030204" pitchFamily="34" charset="0"/>
                  </a:rPr>
                  <a:t>20</a:t>
                </a:r>
              </a:p>
            </p:txBody>
          </p:sp>
          <p:sp>
            <p:nvSpPr>
              <p:cNvPr id="146" name="Hộp Văn bản 145">
                <a:extLst>
                  <a:ext uri="{FF2B5EF4-FFF2-40B4-BE49-F238E27FC236}">
                    <a16:creationId xmlns:a16="http://schemas.microsoft.com/office/drawing/2014/main" xmlns="" id="{49BD4BFB-65D7-F1A4-5A6F-C1A2B7C6ACBD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cxnSp>
            <p:nvCxnSpPr>
              <p:cNvPr id="147" name="Đường nối Thẳng 146">
                <a:extLst>
                  <a:ext uri="{FF2B5EF4-FFF2-40B4-BE49-F238E27FC236}">
                    <a16:creationId xmlns:a16="http://schemas.microsoft.com/office/drawing/2014/main" xmlns="" id="{70BA2116-2D68-4147-7BD9-9BD92A577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Nhóm 139">
              <a:extLst>
                <a:ext uri="{FF2B5EF4-FFF2-40B4-BE49-F238E27FC236}">
                  <a16:creationId xmlns:a16="http://schemas.microsoft.com/office/drawing/2014/main" xmlns="" id="{C3C4C36F-21D8-47F2-9F38-59B18C4CAC4F}"/>
                </a:ext>
              </a:extLst>
            </p:cNvPr>
            <p:cNvGrpSpPr/>
            <p:nvPr/>
          </p:nvGrpSpPr>
          <p:grpSpPr>
            <a:xfrm>
              <a:off x="3731813" y="4201796"/>
              <a:ext cx="962580" cy="1204972"/>
              <a:chOff x="7144886" y="4285256"/>
              <a:chExt cx="962580" cy="1204972"/>
            </a:xfrm>
          </p:grpSpPr>
          <p:sp>
            <p:nvSpPr>
              <p:cNvPr id="142" name="Hộp Văn bản 141">
                <a:extLst>
                  <a:ext uri="{FF2B5EF4-FFF2-40B4-BE49-F238E27FC236}">
                    <a16:creationId xmlns:a16="http://schemas.microsoft.com/office/drawing/2014/main" xmlns="" id="{571575BC-3F4A-6727-3D4D-956EAB1C8F19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5</a:t>
                </a:r>
              </a:p>
            </p:txBody>
          </p:sp>
          <p:sp>
            <p:nvSpPr>
              <p:cNvPr id="143" name="Hộp Văn bản 142">
                <a:extLst>
                  <a:ext uri="{FF2B5EF4-FFF2-40B4-BE49-F238E27FC236}">
                    <a16:creationId xmlns:a16="http://schemas.microsoft.com/office/drawing/2014/main" xmlns="" id="{CAC1EAE3-5610-3ECD-3F63-3E06CF4A358C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144" name="Đường nối Thẳng 143">
                <a:extLst>
                  <a:ext uri="{FF2B5EF4-FFF2-40B4-BE49-F238E27FC236}">
                    <a16:creationId xmlns:a16="http://schemas.microsoft.com/office/drawing/2014/main" xmlns="" id="{29BB6A5B-AFC7-1399-7F48-25F0705018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1" name="Hộp Văn bản 140">
              <a:extLst>
                <a:ext uri="{FF2B5EF4-FFF2-40B4-BE49-F238E27FC236}">
                  <a16:creationId xmlns:a16="http://schemas.microsoft.com/office/drawing/2014/main" xmlns="" id="{A10F64A4-A85F-7237-F636-B649AEBDA5F0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148" name="Mũi tên: Phải 147">
            <a:extLst>
              <a:ext uri="{FF2B5EF4-FFF2-40B4-BE49-F238E27FC236}">
                <a16:creationId xmlns:a16="http://schemas.microsoft.com/office/drawing/2014/main" xmlns="" id="{226D9516-0B6D-203B-BC99-C815F0AEB0B3}"/>
              </a:ext>
            </a:extLst>
          </p:cNvPr>
          <p:cNvSpPr/>
          <p:nvPr/>
        </p:nvSpPr>
        <p:spPr>
          <a:xfrm>
            <a:off x="3120207" y="4942123"/>
            <a:ext cx="597805" cy="38723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Hộp Văn bản 148">
            <a:extLst>
              <a:ext uri="{FF2B5EF4-FFF2-40B4-BE49-F238E27FC236}">
                <a16:creationId xmlns:a16="http://schemas.microsoft.com/office/drawing/2014/main" xmlns="" id="{0BBFB9E8-987B-F26E-175F-F52E4AEC2610}"/>
              </a:ext>
            </a:extLst>
          </p:cNvPr>
          <p:cNvSpPr txBox="1"/>
          <p:nvPr/>
        </p:nvSpPr>
        <p:spPr>
          <a:xfrm>
            <a:off x="7552013" y="6008587"/>
            <a:ext cx="9033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: 10</a:t>
            </a:r>
          </a:p>
        </p:txBody>
      </p:sp>
      <p:cxnSp>
        <p:nvCxnSpPr>
          <p:cNvPr id="150" name="Đường kết nối: Cong 149">
            <a:extLst>
              <a:ext uri="{FF2B5EF4-FFF2-40B4-BE49-F238E27FC236}">
                <a16:creationId xmlns:a16="http://schemas.microsoft.com/office/drawing/2014/main" xmlns="" id="{17F0652C-0F0C-7A47-9C6B-DBDBE24BCB95}"/>
              </a:ext>
            </a:extLst>
          </p:cNvPr>
          <p:cNvCxnSpPr>
            <a:cxnSpLocks/>
          </p:cNvCxnSpPr>
          <p:nvPr/>
        </p:nvCxnSpPr>
        <p:spPr>
          <a:xfrm rot="5400000">
            <a:off x="7987876" y="5332528"/>
            <a:ext cx="5115" cy="894131"/>
          </a:xfrm>
          <a:prstGeom prst="curvedConnector3">
            <a:avLst>
              <a:gd name="adj1" fmla="val 45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Đường kết nối: Cong 150">
            <a:extLst>
              <a:ext uri="{FF2B5EF4-FFF2-40B4-BE49-F238E27FC236}">
                <a16:creationId xmlns:a16="http://schemas.microsoft.com/office/drawing/2014/main" xmlns="" id="{F294259A-3BFA-226F-FC75-81070241009E}"/>
              </a:ext>
            </a:extLst>
          </p:cNvPr>
          <p:cNvCxnSpPr>
            <a:cxnSpLocks/>
          </p:cNvCxnSpPr>
          <p:nvPr/>
        </p:nvCxnSpPr>
        <p:spPr>
          <a:xfrm rot="5400000">
            <a:off x="7980382" y="4266085"/>
            <a:ext cx="5115" cy="894131"/>
          </a:xfrm>
          <a:prstGeom prst="curvedConnector3">
            <a:avLst>
              <a:gd name="adj1" fmla="val -4469208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Hộp Văn bản 151">
            <a:extLst>
              <a:ext uri="{FF2B5EF4-FFF2-40B4-BE49-F238E27FC236}">
                <a16:creationId xmlns:a16="http://schemas.microsoft.com/office/drawing/2014/main" xmlns="" id="{2C1DA710-4557-DF36-0D85-CDBAC5449E84}"/>
              </a:ext>
            </a:extLst>
          </p:cNvPr>
          <p:cNvSpPr txBox="1"/>
          <p:nvPr/>
        </p:nvSpPr>
        <p:spPr>
          <a:xfrm>
            <a:off x="7501425" y="3885241"/>
            <a:ext cx="9494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: 10</a:t>
            </a:r>
          </a:p>
        </p:txBody>
      </p:sp>
      <p:sp>
        <p:nvSpPr>
          <p:cNvPr id="153" name="Hình chữ nhật: Góc Tròn 152">
            <a:extLst>
              <a:ext uri="{FF2B5EF4-FFF2-40B4-BE49-F238E27FC236}">
                <a16:creationId xmlns:a16="http://schemas.microsoft.com/office/drawing/2014/main" xmlns="" id="{608EC603-ED92-1886-CB61-13A24D027291}"/>
              </a:ext>
            </a:extLst>
          </p:cNvPr>
          <p:cNvSpPr/>
          <p:nvPr/>
        </p:nvSpPr>
        <p:spPr>
          <a:xfrm>
            <a:off x="9489650" y="4568210"/>
            <a:ext cx="1790200" cy="11998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Nhóm 153">
            <a:extLst>
              <a:ext uri="{FF2B5EF4-FFF2-40B4-BE49-F238E27FC236}">
                <a16:creationId xmlns:a16="http://schemas.microsoft.com/office/drawing/2014/main" xmlns="" id="{674307FC-AD21-D70C-2CC6-C9B95333A78E}"/>
              </a:ext>
            </a:extLst>
          </p:cNvPr>
          <p:cNvGrpSpPr/>
          <p:nvPr/>
        </p:nvGrpSpPr>
        <p:grpSpPr>
          <a:xfrm>
            <a:off x="9346478" y="4568210"/>
            <a:ext cx="1960196" cy="1232789"/>
            <a:chOff x="2839651" y="4188147"/>
            <a:chExt cx="1960196" cy="1232789"/>
          </a:xfrm>
        </p:grpSpPr>
        <p:grpSp>
          <p:nvGrpSpPr>
            <p:cNvPr id="155" name="Nhóm 154">
              <a:extLst>
                <a:ext uri="{FF2B5EF4-FFF2-40B4-BE49-F238E27FC236}">
                  <a16:creationId xmlns:a16="http://schemas.microsoft.com/office/drawing/2014/main" xmlns="" id="{EBB80FD4-883C-ADF9-133F-BA4DF8AC466A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161" name="Hộp Văn bản 160">
                <a:extLst>
                  <a:ext uri="{FF2B5EF4-FFF2-40B4-BE49-F238E27FC236}">
                    <a16:creationId xmlns:a16="http://schemas.microsoft.com/office/drawing/2014/main" xmlns="" id="{6D529890-F5D5-9A17-2E9C-78E9971E5627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sp>
            <p:nvSpPr>
              <p:cNvPr id="162" name="Hộp Văn bản 161">
                <a:extLst>
                  <a:ext uri="{FF2B5EF4-FFF2-40B4-BE49-F238E27FC236}">
                    <a16:creationId xmlns:a16="http://schemas.microsoft.com/office/drawing/2014/main" xmlns="" id="{5E270C93-A823-A55B-61E0-F5C9D56D2DAB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FF0000"/>
                    </a:solidFill>
                    <a:cs typeface="Calibri" panose="020F0502020204030204" pitchFamily="34" charset="0"/>
                  </a:rPr>
                  <a:t>21</a:t>
                </a:r>
              </a:p>
            </p:txBody>
          </p:sp>
          <p:cxnSp>
            <p:nvCxnSpPr>
              <p:cNvPr id="163" name="Đường nối Thẳng 162">
                <a:extLst>
                  <a:ext uri="{FF2B5EF4-FFF2-40B4-BE49-F238E27FC236}">
                    <a16:creationId xmlns:a16="http://schemas.microsoft.com/office/drawing/2014/main" xmlns="" id="{EC6677D8-7A4D-BABA-AABA-36DEDB7D04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Nhóm 155">
              <a:extLst>
                <a:ext uri="{FF2B5EF4-FFF2-40B4-BE49-F238E27FC236}">
                  <a16:creationId xmlns:a16="http://schemas.microsoft.com/office/drawing/2014/main" xmlns="" id="{B9CDC4C6-C82A-1EB1-2E90-8C4FB8AA93EF}"/>
                </a:ext>
              </a:extLst>
            </p:cNvPr>
            <p:cNvGrpSpPr/>
            <p:nvPr/>
          </p:nvGrpSpPr>
          <p:grpSpPr>
            <a:xfrm>
              <a:off x="3797667" y="4188147"/>
              <a:ext cx="1002180" cy="1232789"/>
              <a:chOff x="7210740" y="4271607"/>
              <a:chExt cx="1002180" cy="1232789"/>
            </a:xfrm>
          </p:grpSpPr>
          <p:sp>
            <p:nvSpPr>
              <p:cNvPr id="158" name="Hộp Văn bản 157">
                <a:extLst>
                  <a:ext uri="{FF2B5EF4-FFF2-40B4-BE49-F238E27FC236}">
                    <a16:creationId xmlns:a16="http://schemas.microsoft.com/office/drawing/2014/main" xmlns="" id="{8D65D612-3E80-546B-3BFA-F915E166B838}"/>
                  </a:ext>
                </a:extLst>
              </p:cNvPr>
              <p:cNvSpPr txBox="1"/>
              <p:nvPr/>
            </p:nvSpPr>
            <p:spPr>
              <a:xfrm flipH="1">
                <a:off x="7210740" y="4271607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40</a:t>
                </a:r>
              </a:p>
            </p:txBody>
          </p:sp>
          <p:sp>
            <p:nvSpPr>
              <p:cNvPr id="159" name="Hộp Văn bản 158">
                <a:extLst>
                  <a:ext uri="{FF2B5EF4-FFF2-40B4-BE49-F238E27FC236}">
                    <a16:creationId xmlns:a16="http://schemas.microsoft.com/office/drawing/2014/main" xmlns="" id="{BDCD8EAC-E507-FCFF-5D7B-D34BDE57A426}"/>
                  </a:ext>
                </a:extLst>
              </p:cNvPr>
              <p:cNvSpPr txBox="1"/>
              <p:nvPr/>
            </p:nvSpPr>
            <p:spPr>
              <a:xfrm flipH="1">
                <a:off x="7230191" y="4858065"/>
                <a:ext cx="9827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210</a:t>
                </a:r>
              </a:p>
            </p:txBody>
          </p:sp>
          <p:cxnSp>
            <p:nvCxnSpPr>
              <p:cNvPr id="160" name="Đường nối Thẳng 159">
                <a:extLst>
                  <a:ext uri="{FF2B5EF4-FFF2-40B4-BE49-F238E27FC236}">
                    <a16:creationId xmlns:a16="http://schemas.microsoft.com/office/drawing/2014/main" xmlns="" id="{EFF87E96-293B-BBB2-5C57-B9A782F8EE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72289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Hộp Văn bản 156">
              <a:extLst>
                <a:ext uri="{FF2B5EF4-FFF2-40B4-BE49-F238E27FC236}">
                  <a16:creationId xmlns:a16="http://schemas.microsoft.com/office/drawing/2014/main" xmlns="" id="{57DA4ABF-90B3-3CB8-AC55-597FDD52DB44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164" name="Mũi tên: Phải 163">
            <a:extLst>
              <a:ext uri="{FF2B5EF4-FFF2-40B4-BE49-F238E27FC236}">
                <a16:creationId xmlns:a16="http://schemas.microsoft.com/office/drawing/2014/main" xmlns="" id="{EF540579-3BD5-AE8B-1835-5027556D6225}"/>
              </a:ext>
            </a:extLst>
          </p:cNvPr>
          <p:cNvSpPr/>
          <p:nvPr/>
        </p:nvSpPr>
        <p:spPr>
          <a:xfrm>
            <a:off x="8968824" y="5000014"/>
            <a:ext cx="416100" cy="38723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4" name="Group 49">
            <a:extLst>
              <a:ext uri="{FF2B5EF4-FFF2-40B4-BE49-F238E27FC236}">
                <a16:creationId xmlns:a16="http://schemas.microsoft.com/office/drawing/2014/main" xmlns="" id="{6168706A-DE45-0AEF-D909-98A58FEEDBE3}"/>
              </a:ext>
            </a:extLst>
          </p:cNvPr>
          <p:cNvGrpSpPr/>
          <p:nvPr/>
        </p:nvGrpSpPr>
        <p:grpSpPr>
          <a:xfrm>
            <a:off x="1367597" y="222001"/>
            <a:ext cx="6842126" cy="713496"/>
            <a:chOff x="792242" y="460047"/>
            <a:chExt cx="5131595" cy="535122"/>
          </a:xfrm>
        </p:grpSpPr>
        <p:sp>
          <p:nvSpPr>
            <p:cNvPr id="275" name="Oval 50">
              <a:extLst>
                <a:ext uri="{FF2B5EF4-FFF2-40B4-BE49-F238E27FC236}">
                  <a16:creationId xmlns:a16="http://schemas.microsoft.com/office/drawing/2014/main" xmlns="" id="{3653571F-91C0-96EA-EF4F-0EA59F686AB6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267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Calibri" panose="020F0502020204030204" pitchFamily="34" charset="0"/>
                  <a:sym typeface="Arial"/>
                </a:rPr>
                <a:t>1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76" name="TextBox 51">
              <a:extLst>
                <a:ext uri="{FF2B5EF4-FFF2-40B4-BE49-F238E27FC236}">
                  <a16:creationId xmlns:a16="http://schemas.microsoft.com/office/drawing/2014/main" xmlns="" id="{9A64B8E9-2539-DA34-2445-7C4738D03263}"/>
                </a:ext>
              </a:extLst>
            </p:cNvPr>
            <p:cNvSpPr txBox="1"/>
            <p:nvPr/>
          </p:nvSpPr>
          <p:spPr>
            <a:xfrm>
              <a:off x="1397195" y="460047"/>
              <a:ext cx="4526642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Số?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280" name="Hộp Văn bản 279">
            <a:extLst>
              <a:ext uri="{FF2B5EF4-FFF2-40B4-BE49-F238E27FC236}">
                <a16:creationId xmlns:a16="http://schemas.microsoft.com/office/drawing/2014/main" xmlns="" id="{551F0947-B558-695D-1BE0-D15DDE8524E6}"/>
              </a:ext>
            </a:extLst>
          </p:cNvPr>
          <p:cNvSpPr txBox="1"/>
          <p:nvPr/>
        </p:nvSpPr>
        <p:spPr>
          <a:xfrm flipH="1">
            <a:off x="6034687" y="960067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b)</a:t>
            </a:r>
          </a:p>
        </p:txBody>
      </p:sp>
      <p:sp>
        <p:nvSpPr>
          <p:cNvPr id="281" name="Hộp Văn bản 280">
            <a:extLst>
              <a:ext uri="{FF2B5EF4-FFF2-40B4-BE49-F238E27FC236}">
                <a16:creationId xmlns:a16="http://schemas.microsoft.com/office/drawing/2014/main" xmlns="" id="{B20270C1-651E-5DCE-0474-7F6A10465CCB}"/>
              </a:ext>
            </a:extLst>
          </p:cNvPr>
          <p:cNvSpPr txBox="1"/>
          <p:nvPr/>
        </p:nvSpPr>
        <p:spPr>
          <a:xfrm flipH="1">
            <a:off x="277331" y="3921879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c)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A34A5FBA-1548-C640-F2E6-C6B0D335589C}"/>
              </a:ext>
            </a:extLst>
          </p:cNvPr>
          <p:cNvSpPr txBox="1"/>
          <p:nvPr/>
        </p:nvSpPr>
        <p:spPr>
          <a:xfrm flipH="1">
            <a:off x="6064493" y="3863988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d)</a:t>
            </a:r>
          </a:p>
        </p:txBody>
      </p:sp>
    </p:spTree>
    <p:extLst>
      <p:ext uri="{BB962C8B-B14F-4D97-AF65-F5344CB8AC3E}">
        <p14:creationId xmlns:p14="http://schemas.microsoft.com/office/powerpoint/2010/main" val="4044301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90" grpId="0" animBg="1"/>
      <p:bldP spid="91" grpId="0" animBg="1"/>
      <p:bldP spid="102" grpId="0" animBg="1"/>
      <p:bldP spid="104" grpId="0"/>
      <p:bldP spid="106" grpId="0" animBg="1"/>
      <p:bldP spid="108" grpId="0"/>
      <p:bldP spid="111" grpId="0" animBg="1"/>
      <p:bldP spid="134" grpId="0"/>
      <p:bldP spid="136" grpId="0" animBg="1"/>
      <p:bldP spid="137" grpId="0" animBg="1"/>
      <p:bldP spid="148" grpId="0" animBg="1"/>
      <p:bldP spid="149" grpId="0"/>
      <p:bldP spid="152" grpId="0" animBg="1"/>
      <p:bldP spid="153" grpId="0" animBg="1"/>
      <p:bldP spid="1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6842126" cy="713496"/>
            <a:chOff x="792242" y="460047"/>
            <a:chExt cx="5131595" cy="535122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2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5" y="460047"/>
              <a:ext cx="4526642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Rút gọn các phân số.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1935231" y="175040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a)</a:t>
            </a:r>
          </a:p>
        </p:txBody>
      </p:sp>
      <p:sp>
        <p:nvSpPr>
          <p:cNvPr id="59" name="Hộp Văn bản 58">
            <a:extLst>
              <a:ext uri="{FF2B5EF4-FFF2-40B4-BE49-F238E27FC236}">
                <a16:creationId xmlns:a16="http://schemas.microsoft.com/office/drawing/2014/main" xmlns="" id="{0EAB9C8C-2BFF-62A6-2D5B-18605BD60943}"/>
              </a:ext>
            </a:extLst>
          </p:cNvPr>
          <p:cNvSpPr txBox="1"/>
          <p:nvPr/>
        </p:nvSpPr>
        <p:spPr>
          <a:xfrm flipH="1">
            <a:off x="4868913" y="175040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b)</a:t>
            </a:r>
          </a:p>
        </p:txBody>
      </p: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xmlns="" id="{5D0557EE-76CF-6F20-5390-5257017AECCE}"/>
              </a:ext>
            </a:extLst>
          </p:cNvPr>
          <p:cNvSpPr txBox="1"/>
          <p:nvPr/>
        </p:nvSpPr>
        <p:spPr>
          <a:xfrm flipH="1">
            <a:off x="7546216" y="175040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c)</a:t>
            </a:r>
          </a:p>
        </p:txBody>
      </p:sp>
      <p:sp>
        <p:nvSpPr>
          <p:cNvPr id="81" name="Hộp Văn bản 80">
            <a:extLst>
              <a:ext uri="{FF2B5EF4-FFF2-40B4-BE49-F238E27FC236}">
                <a16:creationId xmlns:a16="http://schemas.microsoft.com/office/drawing/2014/main" xmlns="" id="{638F4D02-6696-004B-0AC5-53CA874EEC80}"/>
              </a:ext>
            </a:extLst>
          </p:cNvPr>
          <p:cNvSpPr txBox="1"/>
          <p:nvPr/>
        </p:nvSpPr>
        <p:spPr>
          <a:xfrm flipH="1">
            <a:off x="3321680" y="304218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d)</a:t>
            </a:r>
          </a:p>
        </p:txBody>
      </p:sp>
      <p:sp>
        <p:nvSpPr>
          <p:cNvPr id="94" name="Hộp Văn bản 93">
            <a:extLst>
              <a:ext uri="{FF2B5EF4-FFF2-40B4-BE49-F238E27FC236}">
                <a16:creationId xmlns:a16="http://schemas.microsoft.com/office/drawing/2014/main" xmlns="" id="{E9083775-95D0-DD48-2227-BA558C816C31}"/>
              </a:ext>
            </a:extLst>
          </p:cNvPr>
          <p:cNvSpPr txBox="1"/>
          <p:nvPr/>
        </p:nvSpPr>
        <p:spPr>
          <a:xfrm>
            <a:off x="2219147" y="4436875"/>
            <a:ext cx="7514744" cy="2089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8800">
                <a:solidFill>
                  <a:srgbClr val="FF3399"/>
                </a:solidFill>
                <a:latin typeface="UTM Edwardian" panose="02040603050506020204" pitchFamily="18" charset="0"/>
              </a:rPr>
              <a:t>Thực hiện cá nhân, chia sẻ nhóm đôi.</a:t>
            </a:r>
          </a:p>
        </p:txBody>
      </p:sp>
      <p:pic>
        <p:nvPicPr>
          <p:cNvPr id="95" name="Hình ảnh 94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F331F8F9-B650-CD75-B10D-98B6EE91F0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842" y="4401486"/>
            <a:ext cx="2027311" cy="2027311"/>
          </a:xfrm>
          <a:prstGeom prst="rect">
            <a:avLst/>
          </a:prstGeom>
        </p:spPr>
      </p:pic>
      <p:pic>
        <p:nvPicPr>
          <p:cNvPr id="96" name="Hình ảnh 95" descr="Ảnh có chứa đồ họa véc-tơ&#10;&#10;Mô tả được tạo tự động">
            <a:extLst>
              <a:ext uri="{FF2B5EF4-FFF2-40B4-BE49-F238E27FC236}">
                <a16:creationId xmlns:a16="http://schemas.microsoft.com/office/drawing/2014/main" xmlns="" id="{724BF987-A71C-B583-6E1B-61DBCC4A6E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93" y="4561411"/>
            <a:ext cx="2027312" cy="2027312"/>
          </a:xfrm>
          <a:prstGeom prst="rect">
            <a:avLst/>
          </a:prstGeom>
        </p:spPr>
      </p:pic>
      <p:grpSp>
        <p:nvGrpSpPr>
          <p:cNvPr id="5" name="Nhóm 4">
            <a:extLst>
              <a:ext uri="{FF2B5EF4-FFF2-40B4-BE49-F238E27FC236}">
                <a16:creationId xmlns:a16="http://schemas.microsoft.com/office/drawing/2014/main" xmlns="" id="{715A4532-3FF8-9AE9-F538-19FB6EB4A3E2}"/>
              </a:ext>
            </a:extLst>
          </p:cNvPr>
          <p:cNvGrpSpPr/>
          <p:nvPr/>
        </p:nvGrpSpPr>
        <p:grpSpPr>
          <a:xfrm>
            <a:off x="2714840" y="1452234"/>
            <a:ext cx="771013" cy="1323922"/>
            <a:chOff x="7131440" y="4227585"/>
            <a:chExt cx="771013" cy="1323922"/>
          </a:xfrm>
        </p:grpSpPr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xmlns="" id="{D4F99537-70A9-543D-83E1-A67FA68BFC32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35</a:t>
              </a:r>
            </a:p>
          </p:txBody>
        </p:sp>
        <p:sp>
          <p:nvSpPr>
            <p:cNvPr id="7" name="Hộp Văn bản 6">
              <a:extLst>
                <a:ext uri="{FF2B5EF4-FFF2-40B4-BE49-F238E27FC236}">
                  <a16:creationId xmlns:a16="http://schemas.microsoft.com/office/drawing/2014/main" xmlns="" id="{3E60797E-7595-B1D0-3515-B5E3A6FE99F6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60</a:t>
              </a:r>
            </a:p>
          </p:txBody>
        </p:sp>
        <p:cxnSp>
          <p:nvCxnSpPr>
            <p:cNvPr id="8" name="Đường nối Thẳng 7">
              <a:extLst>
                <a:ext uri="{FF2B5EF4-FFF2-40B4-BE49-F238E27FC236}">
                  <a16:creationId xmlns:a16="http://schemas.microsoft.com/office/drawing/2014/main" xmlns="" id="{E5232A82-3104-7624-EEB0-14D1B7D4394C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Nhóm 14">
            <a:extLst>
              <a:ext uri="{FF2B5EF4-FFF2-40B4-BE49-F238E27FC236}">
                <a16:creationId xmlns:a16="http://schemas.microsoft.com/office/drawing/2014/main" xmlns="" id="{9879A018-C1E1-6DDE-7D3C-E2A7BE1D3EC7}"/>
              </a:ext>
            </a:extLst>
          </p:cNvPr>
          <p:cNvGrpSpPr/>
          <p:nvPr/>
        </p:nvGrpSpPr>
        <p:grpSpPr>
          <a:xfrm>
            <a:off x="5611818" y="1452234"/>
            <a:ext cx="771013" cy="1323922"/>
            <a:chOff x="7131440" y="4227585"/>
            <a:chExt cx="771013" cy="1323922"/>
          </a:xfrm>
        </p:grpSpPr>
        <p:sp>
          <p:nvSpPr>
            <p:cNvPr id="16" name="Hộp Văn bản 15">
              <a:extLst>
                <a:ext uri="{FF2B5EF4-FFF2-40B4-BE49-F238E27FC236}">
                  <a16:creationId xmlns:a16="http://schemas.microsoft.com/office/drawing/2014/main" xmlns="" id="{B65C8683-D2B1-5C69-B640-565F6D3E66D2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14</a:t>
              </a:r>
            </a:p>
          </p:txBody>
        </p:sp>
        <p:sp>
          <p:nvSpPr>
            <p:cNvPr id="17" name="Hộp Văn bản 16">
              <a:extLst>
                <a:ext uri="{FF2B5EF4-FFF2-40B4-BE49-F238E27FC236}">
                  <a16:creationId xmlns:a16="http://schemas.microsoft.com/office/drawing/2014/main" xmlns="" id="{E31F9F7A-75F4-7C51-F47F-1BA5E7423A3C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18</a:t>
              </a:r>
            </a:p>
          </p:txBody>
        </p:sp>
        <p:cxnSp>
          <p:nvCxnSpPr>
            <p:cNvPr id="18" name="Đường nối Thẳng 17">
              <a:extLst>
                <a:ext uri="{FF2B5EF4-FFF2-40B4-BE49-F238E27FC236}">
                  <a16:creationId xmlns:a16="http://schemas.microsoft.com/office/drawing/2014/main" xmlns="" id="{71AF00C6-C5CB-FDFA-F344-381A3EA83081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Nhóm 18">
            <a:extLst>
              <a:ext uri="{FF2B5EF4-FFF2-40B4-BE49-F238E27FC236}">
                <a16:creationId xmlns:a16="http://schemas.microsoft.com/office/drawing/2014/main" xmlns="" id="{FA549AC1-AA5A-91E0-97EB-B9B10873CB46}"/>
              </a:ext>
            </a:extLst>
          </p:cNvPr>
          <p:cNvGrpSpPr/>
          <p:nvPr/>
        </p:nvGrpSpPr>
        <p:grpSpPr>
          <a:xfrm>
            <a:off x="8240343" y="1498159"/>
            <a:ext cx="771013" cy="1323922"/>
            <a:chOff x="7131440" y="4227585"/>
            <a:chExt cx="771013" cy="1323922"/>
          </a:xfrm>
        </p:grpSpPr>
        <p:sp>
          <p:nvSpPr>
            <p:cNvPr id="20" name="Hộp Văn bản 19">
              <a:extLst>
                <a:ext uri="{FF2B5EF4-FFF2-40B4-BE49-F238E27FC236}">
                  <a16:creationId xmlns:a16="http://schemas.microsoft.com/office/drawing/2014/main" xmlns="" id="{0E5FC4A1-B4FB-DFBE-CA26-9607999B1A5F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</a:p>
          </p:txBody>
        </p:sp>
        <p:sp>
          <p:nvSpPr>
            <p:cNvPr id="24" name="Hộp Văn bản 23">
              <a:extLst>
                <a:ext uri="{FF2B5EF4-FFF2-40B4-BE49-F238E27FC236}">
                  <a16:creationId xmlns:a16="http://schemas.microsoft.com/office/drawing/2014/main" xmlns="" id="{57C4EE0F-64CB-2D31-55A8-E2B7A94BAB4F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cxnSp>
          <p:nvCxnSpPr>
            <p:cNvPr id="25" name="Đường nối Thẳng 24">
              <a:extLst>
                <a:ext uri="{FF2B5EF4-FFF2-40B4-BE49-F238E27FC236}">
                  <a16:creationId xmlns:a16="http://schemas.microsoft.com/office/drawing/2014/main" xmlns="" id="{340DA3B7-3951-2855-F0F8-B6B9F1BC9BBC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Nhóm 41">
            <a:extLst>
              <a:ext uri="{FF2B5EF4-FFF2-40B4-BE49-F238E27FC236}">
                <a16:creationId xmlns:a16="http://schemas.microsoft.com/office/drawing/2014/main" xmlns="" id="{58D5E60D-F201-464B-8ABF-B58BFB8CB6B9}"/>
              </a:ext>
            </a:extLst>
          </p:cNvPr>
          <p:cNvGrpSpPr/>
          <p:nvPr/>
        </p:nvGrpSpPr>
        <p:grpSpPr>
          <a:xfrm>
            <a:off x="4052201" y="2738774"/>
            <a:ext cx="771013" cy="1323922"/>
            <a:chOff x="7131440" y="4227585"/>
            <a:chExt cx="771013" cy="1323922"/>
          </a:xfrm>
        </p:grpSpPr>
        <p:sp>
          <p:nvSpPr>
            <p:cNvPr id="43" name="Hộp Văn bản 42">
              <a:extLst>
                <a:ext uri="{FF2B5EF4-FFF2-40B4-BE49-F238E27FC236}">
                  <a16:creationId xmlns:a16="http://schemas.microsoft.com/office/drawing/2014/main" xmlns="" id="{45B33F31-EDA8-7D03-A126-854C09C0A344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27</a:t>
              </a:r>
            </a:p>
          </p:txBody>
        </p:sp>
        <p:sp>
          <p:nvSpPr>
            <p:cNvPr id="44" name="Hộp Văn bản 43">
              <a:extLst>
                <a:ext uri="{FF2B5EF4-FFF2-40B4-BE49-F238E27FC236}">
                  <a16:creationId xmlns:a16="http://schemas.microsoft.com/office/drawing/2014/main" xmlns="" id="{EB33583E-1BC3-4A84-D715-ABCB1591A83D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18</a:t>
              </a:r>
            </a:p>
          </p:txBody>
        </p:sp>
        <p:cxnSp>
          <p:nvCxnSpPr>
            <p:cNvPr id="45" name="Đường nối Thẳng 44">
              <a:extLst>
                <a:ext uri="{FF2B5EF4-FFF2-40B4-BE49-F238E27FC236}">
                  <a16:creationId xmlns:a16="http://schemas.microsoft.com/office/drawing/2014/main" xmlns="" id="{FAA58FB8-DF71-F597-3021-38274B4E84B3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Hộp Văn bản 45">
            <a:extLst>
              <a:ext uri="{FF2B5EF4-FFF2-40B4-BE49-F238E27FC236}">
                <a16:creationId xmlns:a16="http://schemas.microsoft.com/office/drawing/2014/main" xmlns="" id="{3CA187DF-0C3E-3857-A89C-0A04DF9DAD57}"/>
              </a:ext>
            </a:extLst>
          </p:cNvPr>
          <p:cNvSpPr txBox="1"/>
          <p:nvPr/>
        </p:nvSpPr>
        <p:spPr>
          <a:xfrm flipH="1">
            <a:off x="6218659" y="3061335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e)</a:t>
            </a:r>
          </a:p>
        </p:txBody>
      </p:sp>
      <p:grpSp>
        <p:nvGrpSpPr>
          <p:cNvPr id="47" name="Nhóm 46">
            <a:extLst>
              <a:ext uri="{FF2B5EF4-FFF2-40B4-BE49-F238E27FC236}">
                <a16:creationId xmlns:a16="http://schemas.microsoft.com/office/drawing/2014/main" xmlns="" id="{E3348C38-416B-ACEB-55B1-701C7ED89457}"/>
              </a:ext>
            </a:extLst>
          </p:cNvPr>
          <p:cNvGrpSpPr/>
          <p:nvPr/>
        </p:nvGrpSpPr>
        <p:grpSpPr>
          <a:xfrm>
            <a:off x="6949180" y="2757923"/>
            <a:ext cx="771013" cy="1323922"/>
            <a:chOff x="7131440" y="4227585"/>
            <a:chExt cx="771013" cy="1323922"/>
          </a:xfrm>
        </p:grpSpPr>
        <p:sp>
          <p:nvSpPr>
            <p:cNvPr id="48" name="Hộp Văn bản 47">
              <a:extLst>
                <a:ext uri="{FF2B5EF4-FFF2-40B4-BE49-F238E27FC236}">
                  <a16:creationId xmlns:a16="http://schemas.microsoft.com/office/drawing/2014/main" xmlns="" id="{C5689F5D-601A-AC41-1928-57F401B1A633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90</a:t>
              </a:r>
            </a:p>
          </p:txBody>
        </p:sp>
        <p:sp>
          <p:nvSpPr>
            <p:cNvPr id="82" name="Hộp Văn bản 81">
              <a:extLst>
                <a:ext uri="{FF2B5EF4-FFF2-40B4-BE49-F238E27FC236}">
                  <a16:creationId xmlns:a16="http://schemas.microsoft.com/office/drawing/2014/main" xmlns="" id="{2E56E05B-46B6-C221-9B9F-E58D7AC68943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70</a:t>
              </a:r>
            </a:p>
          </p:txBody>
        </p:sp>
        <p:cxnSp>
          <p:nvCxnSpPr>
            <p:cNvPr id="83" name="Đường nối Thẳng 82">
              <a:extLst>
                <a:ext uri="{FF2B5EF4-FFF2-40B4-BE49-F238E27FC236}">
                  <a16:creationId xmlns:a16="http://schemas.microsoft.com/office/drawing/2014/main" xmlns="" id="{E8BAC1A0-60E1-0193-A3AA-F940C87EBF14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6891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9" grpId="0"/>
      <p:bldP spid="70" grpId="0"/>
      <p:bldP spid="81" grpId="0"/>
      <p:bldP spid="94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145774"/>
            <a:ext cx="11441724" cy="6570461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ộp Văn bản 93">
            <a:extLst>
              <a:ext uri="{FF2B5EF4-FFF2-40B4-BE49-F238E27FC236}">
                <a16:creationId xmlns:a16="http://schemas.microsoft.com/office/drawing/2014/main" xmlns="" id="{E9083775-95D0-DD48-2227-BA558C816C31}"/>
              </a:ext>
            </a:extLst>
          </p:cNvPr>
          <p:cNvSpPr txBox="1"/>
          <p:nvPr/>
        </p:nvSpPr>
        <p:spPr>
          <a:xfrm>
            <a:off x="851156" y="323891"/>
            <a:ext cx="10489687" cy="879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vi-VN" sz="6600" b="1">
                <a:solidFill>
                  <a:srgbClr val="FF0000"/>
                </a:solidFill>
                <a:latin typeface="UTM Edwardian" panose="02040603050506020204" pitchFamily="18" charset="0"/>
              </a:rPr>
              <a:t>Lưu ý khi làm bài rút g</a:t>
            </a:r>
            <a:r>
              <a:rPr lang="en-US" sz="6600" b="1">
                <a:solidFill>
                  <a:srgbClr val="FF0000"/>
                </a:solidFill>
                <a:latin typeface="UTM Edwardian" panose="02040603050506020204" pitchFamily="18" charset="0"/>
              </a:rPr>
              <a:t>ọn</a:t>
            </a:r>
          </a:p>
        </p:txBody>
      </p:sp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DE2A6D31-692D-1172-577E-B1D9A4CE846E}"/>
              </a:ext>
            </a:extLst>
          </p:cNvPr>
          <p:cNvGrpSpPr/>
          <p:nvPr/>
        </p:nvGrpSpPr>
        <p:grpSpPr>
          <a:xfrm>
            <a:off x="1227255" y="1125914"/>
            <a:ext cx="9737487" cy="1077218"/>
            <a:chOff x="1158917" y="2555258"/>
            <a:chExt cx="9737487" cy="1077218"/>
          </a:xfrm>
        </p:grpSpPr>
        <p:sp>
          <p:nvSpPr>
            <p:cNvPr id="9" name="Hộp Văn bản 8">
              <a:extLst>
                <a:ext uri="{FF2B5EF4-FFF2-40B4-BE49-F238E27FC236}">
                  <a16:creationId xmlns:a16="http://schemas.microsoft.com/office/drawing/2014/main" xmlns="" id="{11167E46-F31F-D890-34BE-99A71E80D41F}"/>
                </a:ext>
              </a:extLst>
            </p:cNvPr>
            <p:cNvSpPr txBox="1"/>
            <p:nvPr/>
          </p:nvSpPr>
          <p:spPr>
            <a:xfrm>
              <a:off x="1847448" y="2555258"/>
              <a:ext cx="9048956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vi-VN" sz="3200" b="1">
                  <a:latin typeface="Calibri" panose="020F0502020204030204" pitchFamily="34" charset="0"/>
                  <a:cs typeface="Calibri" panose="020F0502020204030204" pitchFamily="34" charset="0"/>
                </a:rPr>
                <a:t>Khi tìm các số để rút gọn, người ta thường để ý các trường hợp đặc biệt:</a:t>
              </a:r>
            </a:p>
          </p:txBody>
        </p:sp>
        <p:pic>
          <p:nvPicPr>
            <p:cNvPr id="10" name="Picture 6">
              <a:extLst>
                <a:ext uri="{FF2B5EF4-FFF2-40B4-BE49-F238E27FC236}">
                  <a16:creationId xmlns:a16="http://schemas.microsoft.com/office/drawing/2014/main" xmlns="" id="{083C2391-3241-1642-653D-32E52E53ED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sp>
        <p:nvSpPr>
          <p:cNvPr id="30" name="Hộp Văn bản 29">
            <a:extLst>
              <a:ext uri="{FF2B5EF4-FFF2-40B4-BE49-F238E27FC236}">
                <a16:creationId xmlns:a16="http://schemas.microsoft.com/office/drawing/2014/main" xmlns="" id="{26068E6A-F40E-715B-B6A9-A386EB461E73}"/>
              </a:ext>
            </a:extLst>
          </p:cNvPr>
          <p:cNvSpPr txBox="1"/>
          <p:nvPr/>
        </p:nvSpPr>
        <p:spPr>
          <a:xfrm>
            <a:off x="2807713" y="2209134"/>
            <a:ext cx="61554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Số chia hết cho 2 (số chẵn).</a:t>
            </a: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1" name="Picture 19">
            <a:extLst>
              <a:ext uri="{FF2B5EF4-FFF2-40B4-BE49-F238E27FC236}">
                <a16:creationId xmlns:a16="http://schemas.microsoft.com/office/drawing/2014/main" xmlns="" id="{714FA096-F2D2-6DD1-9E7D-DFF00250B34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3" t="26551" r="29091" b="26580"/>
          <a:stretch/>
        </p:blipFill>
        <p:spPr>
          <a:xfrm>
            <a:off x="1915786" y="2234414"/>
            <a:ext cx="883302" cy="525837"/>
          </a:xfrm>
          <a:prstGeom prst="rect">
            <a:avLst/>
          </a:prstGeom>
        </p:spPr>
      </p:pic>
      <p:sp>
        <p:nvSpPr>
          <p:cNvPr id="34" name="Hộp Văn bản 33">
            <a:extLst>
              <a:ext uri="{FF2B5EF4-FFF2-40B4-BE49-F238E27FC236}">
                <a16:creationId xmlns:a16="http://schemas.microsoft.com/office/drawing/2014/main" xmlns="" id="{D3AFFBF8-7B06-0EEA-47CA-D222CF08CE19}"/>
              </a:ext>
            </a:extLst>
          </p:cNvPr>
          <p:cNvSpPr txBox="1"/>
          <p:nvPr/>
        </p:nvSpPr>
        <p:spPr>
          <a:xfrm>
            <a:off x="2807712" y="2869247"/>
            <a:ext cx="88991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Số chia hết cho 5 (số có tận cùng là 0 hoặc 5).</a:t>
            </a: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19">
            <a:extLst>
              <a:ext uri="{FF2B5EF4-FFF2-40B4-BE49-F238E27FC236}">
                <a16:creationId xmlns:a16="http://schemas.microsoft.com/office/drawing/2014/main" xmlns="" id="{CD06793C-1BAC-7197-44A3-619CAE301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3" t="26551" r="29091" b="26580"/>
          <a:stretch/>
        </p:blipFill>
        <p:spPr>
          <a:xfrm>
            <a:off x="1915786" y="2894527"/>
            <a:ext cx="883302" cy="525837"/>
          </a:xfrm>
          <a:prstGeom prst="rect">
            <a:avLst/>
          </a:prstGeom>
        </p:spPr>
      </p:pic>
      <p:sp>
        <p:nvSpPr>
          <p:cNvPr id="36" name="Hộp Văn bản 35">
            <a:extLst>
              <a:ext uri="{FF2B5EF4-FFF2-40B4-BE49-F238E27FC236}">
                <a16:creationId xmlns:a16="http://schemas.microsoft.com/office/drawing/2014/main" xmlns="" id="{2E342863-363B-62C8-A5B4-FF3A59274CED}"/>
              </a:ext>
            </a:extLst>
          </p:cNvPr>
          <p:cNvSpPr txBox="1"/>
          <p:nvPr/>
        </p:nvSpPr>
        <p:spPr>
          <a:xfrm>
            <a:off x="2807712" y="3503253"/>
            <a:ext cx="88991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Số chia hết cho 10 (số có tận cùng là 0).</a:t>
            </a: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8" name="Picture 19">
            <a:extLst>
              <a:ext uri="{FF2B5EF4-FFF2-40B4-BE49-F238E27FC236}">
                <a16:creationId xmlns:a16="http://schemas.microsoft.com/office/drawing/2014/main" xmlns="" id="{2D3FEDEA-A0C7-F162-DAEE-57C377918E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3" t="26551" r="29091" b="26580"/>
          <a:stretch/>
        </p:blipFill>
        <p:spPr>
          <a:xfrm>
            <a:off x="1915786" y="3528533"/>
            <a:ext cx="883302" cy="525837"/>
          </a:xfrm>
          <a:prstGeom prst="rect">
            <a:avLst/>
          </a:prstGeom>
        </p:spPr>
      </p:pic>
      <p:sp>
        <p:nvSpPr>
          <p:cNvPr id="39" name="Hộp Văn bản 38">
            <a:extLst>
              <a:ext uri="{FF2B5EF4-FFF2-40B4-BE49-F238E27FC236}">
                <a16:creationId xmlns:a16="http://schemas.microsoft.com/office/drawing/2014/main" xmlns="" id="{05C0AD0D-9125-EC95-D8CF-917366023F6A}"/>
              </a:ext>
            </a:extLst>
          </p:cNvPr>
          <p:cNvSpPr txBox="1"/>
          <p:nvPr/>
        </p:nvSpPr>
        <p:spPr>
          <a:xfrm>
            <a:off x="2807713" y="4134869"/>
            <a:ext cx="79294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Các trường hợp chia hết cho 3, 4, 6, 7, 8, 9: Vận dụng bảng nhân, bảng chia.</a:t>
            </a: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" name="Picture 19">
            <a:extLst>
              <a:ext uri="{FF2B5EF4-FFF2-40B4-BE49-F238E27FC236}">
                <a16:creationId xmlns:a16="http://schemas.microsoft.com/office/drawing/2014/main" xmlns="" id="{2AFACABE-4940-BA3F-522A-EC61CBBD915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3" t="26551" r="29091" b="26580"/>
          <a:stretch/>
        </p:blipFill>
        <p:spPr>
          <a:xfrm>
            <a:off x="1915786" y="4160149"/>
            <a:ext cx="883302" cy="525837"/>
          </a:xfrm>
          <a:prstGeom prst="rect">
            <a:avLst/>
          </a:prstGeom>
        </p:spPr>
      </p:pic>
      <p:grpSp>
        <p:nvGrpSpPr>
          <p:cNvPr id="41" name="Nhóm 40">
            <a:extLst>
              <a:ext uri="{FF2B5EF4-FFF2-40B4-BE49-F238E27FC236}">
                <a16:creationId xmlns:a16="http://schemas.microsoft.com/office/drawing/2014/main" xmlns="" id="{CAB34857-F5B8-56E8-B2F7-19BEFFDF69DE}"/>
              </a:ext>
            </a:extLst>
          </p:cNvPr>
          <p:cNvGrpSpPr/>
          <p:nvPr/>
        </p:nvGrpSpPr>
        <p:grpSpPr>
          <a:xfrm>
            <a:off x="1227256" y="5186166"/>
            <a:ext cx="9737487" cy="596858"/>
            <a:chOff x="1158917" y="2555258"/>
            <a:chExt cx="9737487" cy="596858"/>
          </a:xfrm>
        </p:grpSpPr>
        <p:sp>
          <p:nvSpPr>
            <p:cNvPr id="49" name="Hộp Văn bản 48">
              <a:extLst>
                <a:ext uri="{FF2B5EF4-FFF2-40B4-BE49-F238E27FC236}">
                  <a16:creationId xmlns:a16="http://schemas.microsoft.com/office/drawing/2014/main" xmlns="" id="{9D7D21DD-034B-C53A-ED9D-FB4C77FCCC93}"/>
                </a:ext>
              </a:extLst>
            </p:cNvPr>
            <p:cNvSpPr txBox="1"/>
            <p:nvPr/>
          </p:nvSpPr>
          <p:spPr>
            <a:xfrm>
              <a:off x="1847448" y="2555258"/>
              <a:ext cx="904895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vi-VN" sz="3200" b="1">
                  <a:latin typeface="Calibri" panose="020F0502020204030204" pitchFamily="34" charset="0"/>
                  <a:cs typeface="Calibri" panose="020F0502020204030204" pitchFamily="34" charset="0"/>
                </a:rPr>
                <a:t>Cách trình bày.</a:t>
              </a:r>
            </a:p>
          </p:txBody>
        </p:sp>
        <p:pic>
          <p:nvPicPr>
            <p:cNvPr id="50" name="Picture 6">
              <a:extLst>
                <a:ext uri="{FF2B5EF4-FFF2-40B4-BE49-F238E27FC236}">
                  <a16:creationId xmlns:a16="http://schemas.microsoft.com/office/drawing/2014/main" xmlns="" id="{9012F308-E46B-0320-C44C-06CBD26411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grpSp>
        <p:nvGrpSpPr>
          <p:cNvPr id="51" name="Nhóm 50">
            <a:extLst>
              <a:ext uri="{FF2B5EF4-FFF2-40B4-BE49-F238E27FC236}">
                <a16:creationId xmlns:a16="http://schemas.microsoft.com/office/drawing/2014/main" xmlns="" id="{AD731C66-9AF2-E84C-9DC0-395C0905D664}"/>
              </a:ext>
            </a:extLst>
          </p:cNvPr>
          <p:cNvGrpSpPr/>
          <p:nvPr/>
        </p:nvGrpSpPr>
        <p:grpSpPr>
          <a:xfrm>
            <a:off x="1227256" y="5858634"/>
            <a:ext cx="9737487" cy="596858"/>
            <a:chOff x="1158917" y="2555258"/>
            <a:chExt cx="9737487" cy="596858"/>
          </a:xfrm>
        </p:grpSpPr>
        <p:sp>
          <p:nvSpPr>
            <p:cNvPr id="52" name="Hộp Văn bản 51">
              <a:extLst>
                <a:ext uri="{FF2B5EF4-FFF2-40B4-BE49-F238E27FC236}">
                  <a16:creationId xmlns:a16="http://schemas.microsoft.com/office/drawing/2014/main" xmlns="" id="{74235992-CCFE-25B8-14B3-F89396EAE262}"/>
                </a:ext>
              </a:extLst>
            </p:cNvPr>
            <p:cNvSpPr txBox="1"/>
            <p:nvPr/>
          </p:nvSpPr>
          <p:spPr>
            <a:xfrm>
              <a:off x="1847448" y="2555258"/>
              <a:ext cx="904895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vi-VN" sz="3200" b="1">
                  <a:latin typeface="Calibri" panose="020F0502020204030204" pitchFamily="34" charset="0"/>
                  <a:cs typeface="Calibri" panose="020F0502020204030204" pitchFamily="34" charset="0"/>
                </a:rPr>
                <a:t>Kết quả phải là phân số tối giản.</a:t>
              </a:r>
            </a:p>
          </p:txBody>
        </p:sp>
        <p:pic>
          <p:nvPicPr>
            <p:cNvPr id="53" name="Picture 6">
              <a:extLst>
                <a:ext uri="{FF2B5EF4-FFF2-40B4-BE49-F238E27FC236}">
                  <a16:creationId xmlns:a16="http://schemas.microsoft.com/office/drawing/2014/main" xmlns="" id="{F41DD445-3B89-13D5-21EA-8D60C2AB8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942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30" grpId="0"/>
      <p:bldP spid="34" grpId="0"/>
      <p:bldP spid="36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6842126" cy="713496"/>
            <a:chOff x="792242" y="460047"/>
            <a:chExt cx="5131595" cy="535122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2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5" y="460047"/>
              <a:ext cx="4526642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Rút gọn các phân số.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1935231" y="175040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a)</a:t>
            </a:r>
          </a:p>
        </p:txBody>
      </p:sp>
      <p:sp>
        <p:nvSpPr>
          <p:cNvPr id="59" name="Hộp Văn bản 58">
            <a:extLst>
              <a:ext uri="{FF2B5EF4-FFF2-40B4-BE49-F238E27FC236}">
                <a16:creationId xmlns:a16="http://schemas.microsoft.com/office/drawing/2014/main" xmlns="" id="{0EAB9C8C-2BFF-62A6-2D5B-18605BD60943}"/>
              </a:ext>
            </a:extLst>
          </p:cNvPr>
          <p:cNvSpPr txBox="1"/>
          <p:nvPr/>
        </p:nvSpPr>
        <p:spPr>
          <a:xfrm flipH="1">
            <a:off x="4868913" y="175040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b)</a:t>
            </a:r>
          </a:p>
        </p:txBody>
      </p: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xmlns="" id="{5D0557EE-76CF-6F20-5390-5257017AECCE}"/>
              </a:ext>
            </a:extLst>
          </p:cNvPr>
          <p:cNvSpPr txBox="1"/>
          <p:nvPr/>
        </p:nvSpPr>
        <p:spPr>
          <a:xfrm flipH="1">
            <a:off x="7546216" y="175040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c)</a:t>
            </a:r>
          </a:p>
        </p:txBody>
      </p:sp>
      <p:sp>
        <p:nvSpPr>
          <p:cNvPr id="81" name="Hộp Văn bản 80">
            <a:extLst>
              <a:ext uri="{FF2B5EF4-FFF2-40B4-BE49-F238E27FC236}">
                <a16:creationId xmlns:a16="http://schemas.microsoft.com/office/drawing/2014/main" xmlns="" id="{638F4D02-6696-004B-0AC5-53CA874EEC80}"/>
              </a:ext>
            </a:extLst>
          </p:cNvPr>
          <p:cNvSpPr txBox="1"/>
          <p:nvPr/>
        </p:nvSpPr>
        <p:spPr>
          <a:xfrm flipH="1">
            <a:off x="3321680" y="304218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d)</a:t>
            </a:r>
          </a:p>
        </p:txBody>
      </p:sp>
      <p:grpSp>
        <p:nvGrpSpPr>
          <p:cNvPr id="5" name="Nhóm 4">
            <a:extLst>
              <a:ext uri="{FF2B5EF4-FFF2-40B4-BE49-F238E27FC236}">
                <a16:creationId xmlns:a16="http://schemas.microsoft.com/office/drawing/2014/main" xmlns="" id="{715A4532-3FF8-9AE9-F538-19FB6EB4A3E2}"/>
              </a:ext>
            </a:extLst>
          </p:cNvPr>
          <p:cNvGrpSpPr/>
          <p:nvPr/>
        </p:nvGrpSpPr>
        <p:grpSpPr>
          <a:xfrm>
            <a:off x="2714840" y="1452234"/>
            <a:ext cx="771013" cy="1323922"/>
            <a:chOff x="7131440" y="4227585"/>
            <a:chExt cx="771013" cy="1323922"/>
          </a:xfrm>
        </p:grpSpPr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xmlns="" id="{D4F99537-70A9-543D-83E1-A67FA68BFC32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35</a:t>
              </a:r>
            </a:p>
          </p:txBody>
        </p:sp>
        <p:sp>
          <p:nvSpPr>
            <p:cNvPr id="7" name="Hộp Văn bản 6">
              <a:extLst>
                <a:ext uri="{FF2B5EF4-FFF2-40B4-BE49-F238E27FC236}">
                  <a16:creationId xmlns:a16="http://schemas.microsoft.com/office/drawing/2014/main" xmlns="" id="{3E60797E-7595-B1D0-3515-B5E3A6FE99F6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60</a:t>
              </a:r>
            </a:p>
          </p:txBody>
        </p:sp>
        <p:cxnSp>
          <p:nvCxnSpPr>
            <p:cNvPr id="8" name="Đường nối Thẳng 7">
              <a:extLst>
                <a:ext uri="{FF2B5EF4-FFF2-40B4-BE49-F238E27FC236}">
                  <a16:creationId xmlns:a16="http://schemas.microsoft.com/office/drawing/2014/main" xmlns="" id="{E5232A82-3104-7624-EEB0-14D1B7D4394C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Nhóm 14">
            <a:extLst>
              <a:ext uri="{FF2B5EF4-FFF2-40B4-BE49-F238E27FC236}">
                <a16:creationId xmlns:a16="http://schemas.microsoft.com/office/drawing/2014/main" xmlns="" id="{9879A018-C1E1-6DDE-7D3C-E2A7BE1D3EC7}"/>
              </a:ext>
            </a:extLst>
          </p:cNvPr>
          <p:cNvGrpSpPr/>
          <p:nvPr/>
        </p:nvGrpSpPr>
        <p:grpSpPr>
          <a:xfrm>
            <a:off x="5611818" y="1452234"/>
            <a:ext cx="771013" cy="1323922"/>
            <a:chOff x="7131440" y="4227585"/>
            <a:chExt cx="771013" cy="1323922"/>
          </a:xfrm>
        </p:grpSpPr>
        <p:sp>
          <p:nvSpPr>
            <p:cNvPr id="16" name="Hộp Văn bản 15">
              <a:extLst>
                <a:ext uri="{FF2B5EF4-FFF2-40B4-BE49-F238E27FC236}">
                  <a16:creationId xmlns:a16="http://schemas.microsoft.com/office/drawing/2014/main" xmlns="" id="{B65C8683-D2B1-5C69-B640-565F6D3E66D2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14</a:t>
              </a:r>
            </a:p>
          </p:txBody>
        </p:sp>
        <p:sp>
          <p:nvSpPr>
            <p:cNvPr id="17" name="Hộp Văn bản 16">
              <a:extLst>
                <a:ext uri="{FF2B5EF4-FFF2-40B4-BE49-F238E27FC236}">
                  <a16:creationId xmlns:a16="http://schemas.microsoft.com/office/drawing/2014/main" xmlns="" id="{E31F9F7A-75F4-7C51-F47F-1BA5E7423A3C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18</a:t>
              </a:r>
            </a:p>
          </p:txBody>
        </p:sp>
        <p:cxnSp>
          <p:nvCxnSpPr>
            <p:cNvPr id="18" name="Đường nối Thẳng 17">
              <a:extLst>
                <a:ext uri="{FF2B5EF4-FFF2-40B4-BE49-F238E27FC236}">
                  <a16:creationId xmlns:a16="http://schemas.microsoft.com/office/drawing/2014/main" xmlns="" id="{71AF00C6-C5CB-FDFA-F344-381A3EA83081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Nhóm 18">
            <a:extLst>
              <a:ext uri="{FF2B5EF4-FFF2-40B4-BE49-F238E27FC236}">
                <a16:creationId xmlns:a16="http://schemas.microsoft.com/office/drawing/2014/main" xmlns="" id="{FA549AC1-AA5A-91E0-97EB-B9B10873CB46}"/>
              </a:ext>
            </a:extLst>
          </p:cNvPr>
          <p:cNvGrpSpPr/>
          <p:nvPr/>
        </p:nvGrpSpPr>
        <p:grpSpPr>
          <a:xfrm>
            <a:off x="8240343" y="1498159"/>
            <a:ext cx="771013" cy="1323922"/>
            <a:chOff x="7131440" y="4227585"/>
            <a:chExt cx="771013" cy="1323922"/>
          </a:xfrm>
        </p:grpSpPr>
        <p:sp>
          <p:nvSpPr>
            <p:cNvPr id="20" name="Hộp Văn bản 19">
              <a:extLst>
                <a:ext uri="{FF2B5EF4-FFF2-40B4-BE49-F238E27FC236}">
                  <a16:creationId xmlns:a16="http://schemas.microsoft.com/office/drawing/2014/main" xmlns="" id="{0E5FC4A1-B4FB-DFBE-CA26-9607999B1A5F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</a:p>
          </p:txBody>
        </p:sp>
        <p:sp>
          <p:nvSpPr>
            <p:cNvPr id="24" name="Hộp Văn bản 23">
              <a:extLst>
                <a:ext uri="{FF2B5EF4-FFF2-40B4-BE49-F238E27FC236}">
                  <a16:creationId xmlns:a16="http://schemas.microsoft.com/office/drawing/2014/main" xmlns="" id="{57C4EE0F-64CB-2D31-55A8-E2B7A94BAB4F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cxnSp>
          <p:nvCxnSpPr>
            <p:cNvPr id="25" name="Đường nối Thẳng 24">
              <a:extLst>
                <a:ext uri="{FF2B5EF4-FFF2-40B4-BE49-F238E27FC236}">
                  <a16:creationId xmlns:a16="http://schemas.microsoft.com/office/drawing/2014/main" xmlns="" id="{340DA3B7-3951-2855-F0F8-B6B9F1BC9BBC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Nhóm 41">
            <a:extLst>
              <a:ext uri="{FF2B5EF4-FFF2-40B4-BE49-F238E27FC236}">
                <a16:creationId xmlns:a16="http://schemas.microsoft.com/office/drawing/2014/main" xmlns="" id="{58D5E60D-F201-464B-8ABF-B58BFB8CB6B9}"/>
              </a:ext>
            </a:extLst>
          </p:cNvPr>
          <p:cNvGrpSpPr/>
          <p:nvPr/>
        </p:nvGrpSpPr>
        <p:grpSpPr>
          <a:xfrm>
            <a:off x="4052201" y="2738774"/>
            <a:ext cx="771013" cy="1323922"/>
            <a:chOff x="7131440" y="4227585"/>
            <a:chExt cx="771013" cy="1323922"/>
          </a:xfrm>
        </p:grpSpPr>
        <p:sp>
          <p:nvSpPr>
            <p:cNvPr id="43" name="Hộp Văn bản 42">
              <a:extLst>
                <a:ext uri="{FF2B5EF4-FFF2-40B4-BE49-F238E27FC236}">
                  <a16:creationId xmlns:a16="http://schemas.microsoft.com/office/drawing/2014/main" xmlns="" id="{45B33F31-EDA8-7D03-A126-854C09C0A344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27</a:t>
              </a:r>
            </a:p>
          </p:txBody>
        </p:sp>
        <p:sp>
          <p:nvSpPr>
            <p:cNvPr id="44" name="Hộp Văn bản 43">
              <a:extLst>
                <a:ext uri="{FF2B5EF4-FFF2-40B4-BE49-F238E27FC236}">
                  <a16:creationId xmlns:a16="http://schemas.microsoft.com/office/drawing/2014/main" xmlns="" id="{EB33583E-1BC3-4A84-D715-ABCB1591A83D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18</a:t>
              </a:r>
            </a:p>
          </p:txBody>
        </p:sp>
        <p:cxnSp>
          <p:nvCxnSpPr>
            <p:cNvPr id="45" name="Đường nối Thẳng 44">
              <a:extLst>
                <a:ext uri="{FF2B5EF4-FFF2-40B4-BE49-F238E27FC236}">
                  <a16:creationId xmlns:a16="http://schemas.microsoft.com/office/drawing/2014/main" xmlns="" id="{FAA58FB8-DF71-F597-3021-38274B4E84B3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Hộp Văn bản 45">
            <a:extLst>
              <a:ext uri="{FF2B5EF4-FFF2-40B4-BE49-F238E27FC236}">
                <a16:creationId xmlns:a16="http://schemas.microsoft.com/office/drawing/2014/main" xmlns="" id="{3CA187DF-0C3E-3857-A89C-0A04DF9DAD57}"/>
              </a:ext>
            </a:extLst>
          </p:cNvPr>
          <p:cNvSpPr txBox="1"/>
          <p:nvPr/>
        </p:nvSpPr>
        <p:spPr>
          <a:xfrm flipH="1">
            <a:off x="6218659" y="3061335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e)</a:t>
            </a:r>
          </a:p>
        </p:txBody>
      </p:sp>
      <p:grpSp>
        <p:nvGrpSpPr>
          <p:cNvPr id="47" name="Nhóm 46">
            <a:extLst>
              <a:ext uri="{FF2B5EF4-FFF2-40B4-BE49-F238E27FC236}">
                <a16:creationId xmlns:a16="http://schemas.microsoft.com/office/drawing/2014/main" xmlns="" id="{E3348C38-416B-ACEB-55B1-701C7ED89457}"/>
              </a:ext>
            </a:extLst>
          </p:cNvPr>
          <p:cNvGrpSpPr/>
          <p:nvPr/>
        </p:nvGrpSpPr>
        <p:grpSpPr>
          <a:xfrm>
            <a:off x="6949180" y="2757923"/>
            <a:ext cx="771013" cy="1323922"/>
            <a:chOff x="7131440" y="4227585"/>
            <a:chExt cx="771013" cy="1323922"/>
          </a:xfrm>
        </p:grpSpPr>
        <p:sp>
          <p:nvSpPr>
            <p:cNvPr id="48" name="Hộp Văn bản 47">
              <a:extLst>
                <a:ext uri="{FF2B5EF4-FFF2-40B4-BE49-F238E27FC236}">
                  <a16:creationId xmlns:a16="http://schemas.microsoft.com/office/drawing/2014/main" xmlns="" id="{C5689F5D-601A-AC41-1928-57F401B1A633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90</a:t>
              </a:r>
            </a:p>
          </p:txBody>
        </p:sp>
        <p:sp>
          <p:nvSpPr>
            <p:cNvPr id="82" name="Hộp Văn bản 81">
              <a:extLst>
                <a:ext uri="{FF2B5EF4-FFF2-40B4-BE49-F238E27FC236}">
                  <a16:creationId xmlns:a16="http://schemas.microsoft.com/office/drawing/2014/main" xmlns="" id="{2E56E05B-46B6-C221-9B9F-E58D7AC68943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70</a:t>
              </a:r>
            </a:p>
          </p:txBody>
        </p:sp>
        <p:cxnSp>
          <p:nvCxnSpPr>
            <p:cNvPr id="83" name="Đường nối Thẳng 82">
              <a:extLst>
                <a:ext uri="{FF2B5EF4-FFF2-40B4-BE49-F238E27FC236}">
                  <a16:creationId xmlns:a16="http://schemas.microsoft.com/office/drawing/2014/main" xmlns="" id="{E8BAC1A0-60E1-0193-A3AA-F940C87EBF14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Hình ảnh 2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F7450543-F390-5BD4-3DD7-AD8E144877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766" y="4564420"/>
            <a:ext cx="2027311" cy="2027311"/>
          </a:xfrm>
          <a:prstGeom prst="rect">
            <a:avLst/>
          </a:prstGeom>
        </p:spPr>
      </p:pic>
      <p:pic>
        <p:nvPicPr>
          <p:cNvPr id="4" name="Hình ảnh 3" descr="Ảnh có chứa đồ họa véc-tơ&#10;&#10;Mô tả được tạo tự động">
            <a:extLst>
              <a:ext uri="{FF2B5EF4-FFF2-40B4-BE49-F238E27FC236}">
                <a16:creationId xmlns:a16="http://schemas.microsoft.com/office/drawing/2014/main" xmlns="" id="{C9318E1A-A9FB-EF80-0397-9F86A5F1EA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86" y="4643387"/>
            <a:ext cx="2027312" cy="2027312"/>
          </a:xfrm>
          <a:prstGeom prst="rect">
            <a:avLst/>
          </a:prstGeom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43F443B2-328E-3F21-3689-A2E1CF095093}"/>
              </a:ext>
            </a:extLst>
          </p:cNvPr>
          <p:cNvSpPr txBox="1"/>
          <p:nvPr/>
        </p:nvSpPr>
        <p:spPr>
          <a:xfrm>
            <a:off x="919655" y="4312434"/>
            <a:ext cx="10352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66FF66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TRÌNH</a:t>
            </a:r>
            <a:r>
              <a:rPr kumimoji="0" lang="en-US" sz="54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rPr>
              <a:t> </a:t>
            </a:r>
            <a:r>
              <a:rPr lang="en-US" sz="54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FF7575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BÀY</a:t>
            </a:r>
            <a:r>
              <a:rPr kumimoji="0" lang="en-US" sz="54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rPr>
              <a:t> </a:t>
            </a:r>
            <a:r>
              <a:rPr lang="en-US" sz="54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TRƯỚC</a:t>
            </a:r>
            <a:r>
              <a:rPr kumimoji="0" lang="en-US" sz="54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rPr>
              <a:t> </a:t>
            </a:r>
            <a:r>
              <a:rPr lang="en-US" sz="5400" b="1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66FF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LỚP</a:t>
            </a:r>
            <a:endParaRPr kumimoji="0" lang="vi-VN" sz="5400" b="1" i="0" u="none" strike="noStrike" kern="1200" cap="none" spc="0" normalizeH="0" baseline="0" noProof="0">
              <a:ln w="6600">
                <a:solidFill>
                  <a:srgbClr val="0070C0"/>
                </a:solidFill>
                <a:prstDash val="solid"/>
              </a:ln>
              <a:solidFill>
                <a:srgbClr val="CC66FF"/>
              </a:solidFill>
              <a:effectLst>
                <a:outerShdw dist="38100" dir="2700000" algn="tl" rotWithShape="0">
                  <a:srgbClr val="5B9BD5">
                    <a:lumMod val="75000"/>
                  </a:srgbClr>
                </a:outerShdw>
              </a:effectLst>
              <a:uLnTx/>
              <a:uFillTx/>
              <a:latin typeface="SVN-ARCO Typography" panose="020B0603050302020204" pitchFamily="34" charset="2"/>
            </a:endParaRPr>
          </a:p>
        </p:txBody>
      </p:sp>
      <p:grpSp>
        <p:nvGrpSpPr>
          <p:cNvPr id="10" name="Group 5">
            <a:extLst>
              <a:ext uri="{FF2B5EF4-FFF2-40B4-BE49-F238E27FC236}">
                <a16:creationId xmlns:a16="http://schemas.microsoft.com/office/drawing/2014/main" xmlns="" id="{AD272E16-E0FE-4E0D-6E74-21DF5A8E7166}"/>
              </a:ext>
            </a:extLst>
          </p:cNvPr>
          <p:cNvGrpSpPr/>
          <p:nvPr/>
        </p:nvGrpSpPr>
        <p:grpSpPr>
          <a:xfrm>
            <a:off x="3015574" y="5172449"/>
            <a:ext cx="5953722" cy="1000549"/>
            <a:chOff x="2302333" y="1742761"/>
            <a:chExt cx="11700799" cy="1999138"/>
          </a:xfrm>
        </p:grpSpPr>
        <p:pic>
          <p:nvPicPr>
            <p:cNvPr id="11" name="Picture 1">
              <a:extLst>
                <a:ext uri="{FF2B5EF4-FFF2-40B4-BE49-F238E27FC236}">
                  <a16:creationId xmlns:a16="http://schemas.microsoft.com/office/drawing/2014/main" xmlns="" id="{71336DA4-7B3C-BBB6-C807-6166F092F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02333" y="1742761"/>
              <a:ext cx="7587334" cy="1999138"/>
            </a:xfrm>
            <a:prstGeom prst="rect">
              <a:avLst/>
            </a:prstGeom>
          </p:spPr>
        </p:pic>
        <p:pic>
          <p:nvPicPr>
            <p:cNvPr id="12" name="Picture 4">
              <a:extLst>
                <a:ext uri="{FF2B5EF4-FFF2-40B4-BE49-F238E27FC236}">
                  <a16:creationId xmlns:a16="http://schemas.microsoft.com/office/drawing/2014/main" xmlns="" id="{EAE55C8B-6978-7A1C-39B7-01DAF15F3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08785" y="1742761"/>
              <a:ext cx="3694347" cy="19364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853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6842126" cy="713496"/>
            <a:chOff x="792242" y="460047"/>
            <a:chExt cx="5131595" cy="535122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2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5" y="460047"/>
              <a:ext cx="4526642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Rút gọn các phân số.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13" name="Nhóm 12">
            <a:extLst>
              <a:ext uri="{FF2B5EF4-FFF2-40B4-BE49-F238E27FC236}">
                <a16:creationId xmlns:a16="http://schemas.microsoft.com/office/drawing/2014/main" xmlns="" id="{241458F9-31FA-1B7E-63DD-4CE045D22B1A}"/>
              </a:ext>
            </a:extLst>
          </p:cNvPr>
          <p:cNvGrpSpPr/>
          <p:nvPr/>
        </p:nvGrpSpPr>
        <p:grpSpPr>
          <a:xfrm>
            <a:off x="1160616" y="1525019"/>
            <a:ext cx="1550622" cy="1323922"/>
            <a:chOff x="1935231" y="1452234"/>
            <a:chExt cx="1550622" cy="1323922"/>
          </a:xfrm>
        </p:grpSpPr>
        <p:sp>
          <p:nvSpPr>
            <p:cNvPr id="37" name="Hộp Văn bản 36">
              <a:extLst>
                <a:ext uri="{FF2B5EF4-FFF2-40B4-BE49-F238E27FC236}">
                  <a16:creationId xmlns:a16="http://schemas.microsoft.com/office/drawing/2014/main" xmlns="" id="{C59A6ED1-2161-D36A-84C4-FD1924F286D6}"/>
                </a:ext>
              </a:extLst>
            </p:cNvPr>
            <p:cNvSpPr txBox="1"/>
            <p:nvPr/>
          </p:nvSpPr>
          <p:spPr>
            <a:xfrm flipH="1">
              <a:off x="1935231" y="1750406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solidFill>
                    <a:srgbClr val="FF0000"/>
                  </a:solidFill>
                  <a:cs typeface="Calibri" panose="020F0502020204030204" pitchFamily="34" charset="0"/>
                </a:rPr>
                <a:t>a)</a:t>
              </a:r>
            </a:p>
          </p:txBody>
        </p:sp>
        <p:grpSp>
          <p:nvGrpSpPr>
            <p:cNvPr id="5" name="Nhóm 4">
              <a:extLst>
                <a:ext uri="{FF2B5EF4-FFF2-40B4-BE49-F238E27FC236}">
                  <a16:creationId xmlns:a16="http://schemas.microsoft.com/office/drawing/2014/main" xmlns="" id="{715A4532-3FF8-9AE9-F538-19FB6EB4A3E2}"/>
                </a:ext>
              </a:extLst>
            </p:cNvPr>
            <p:cNvGrpSpPr/>
            <p:nvPr/>
          </p:nvGrpSpPr>
          <p:grpSpPr>
            <a:xfrm>
              <a:off x="2714840" y="1452234"/>
              <a:ext cx="771013" cy="1323922"/>
              <a:chOff x="7131440" y="4227585"/>
              <a:chExt cx="771013" cy="1323922"/>
            </a:xfrm>
          </p:grpSpPr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xmlns="" id="{D4F99537-70A9-543D-83E1-A67FA68BFC32}"/>
                  </a:ext>
                </a:extLst>
              </p:cNvPr>
              <p:cNvSpPr txBox="1"/>
              <p:nvPr/>
            </p:nvSpPr>
            <p:spPr>
              <a:xfrm flipH="1">
                <a:off x="7131440" y="4227585"/>
                <a:ext cx="7650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35</a:t>
                </a:r>
              </a:p>
            </p:txBody>
          </p:sp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xmlns="" id="{3E60797E-7595-B1D0-3515-B5E3A6FE99F6}"/>
                  </a:ext>
                </a:extLst>
              </p:cNvPr>
              <p:cNvSpPr txBox="1"/>
              <p:nvPr/>
            </p:nvSpPr>
            <p:spPr>
              <a:xfrm flipH="1">
                <a:off x="7137378" y="4843621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60</a:t>
                </a:r>
              </a:p>
            </p:txBody>
          </p:sp>
          <p:cxnSp>
            <p:nvCxnSpPr>
              <p:cNvPr id="8" name="Đường nối Thẳng 7">
                <a:extLst>
                  <a:ext uri="{FF2B5EF4-FFF2-40B4-BE49-F238E27FC236}">
                    <a16:creationId xmlns:a16="http://schemas.microsoft.com/office/drawing/2014/main" xmlns="" id="{E5232A82-3104-7624-EEB0-14D1B7D439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47767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Nhóm 13">
            <a:extLst>
              <a:ext uri="{FF2B5EF4-FFF2-40B4-BE49-F238E27FC236}">
                <a16:creationId xmlns:a16="http://schemas.microsoft.com/office/drawing/2014/main" xmlns="" id="{4CE1AF94-D2B1-6425-8EA0-8C661734F0A3}"/>
              </a:ext>
            </a:extLst>
          </p:cNvPr>
          <p:cNvGrpSpPr/>
          <p:nvPr/>
        </p:nvGrpSpPr>
        <p:grpSpPr>
          <a:xfrm>
            <a:off x="6482397" y="1525019"/>
            <a:ext cx="1513918" cy="1323922"/>
            <a:chOff x="4868913" y="1452234"/>
            <a:chExt cx="1513918" cy="1323922"/>
          </a:xfrm>
        </p:grpSpPr>
        <p:sp>
          <p:nvSpPr>
            <p:cNvPr id="59" name="Hộp Văn bản 58">
              <a:extLst>
                <a:ext uri="{FF2B5EF4-FFF2-40B4-BE49-F238E27FC236}">
                  <a16:creationId xmlns:a16="http://schemas.microsoft.com/office/drawing/2014/main" xmlns="" id="{0EAB9C8C-2BFF-62A6-2D5B-18605BD60943}"/>
                </a:ext>
              </a:extLst>
            </p:cNvPr>
            <p:cNvSpPr txBox="1"/>
            <p:nvPr/>
          </p:nvSpPr>
          <p:spPr>
            <a:xfrm flipH="1">
              <a:off x="4868913" y="1750406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solidFill>
                    <a:srgbClr val="FF0000"/>
                  </a:solidFill>
                  <a:cs typeface="Calibri" panose="020F0502020204030204" pitchFamily="34" charset="0"/>
                </a:rPr>
                <a:t>b)</a:t>
              </a:r>
            </a:p>
          </p:txBody>
        </p:sp>
        <p:grpSp>
          <p:nvGrpSpPr>
            <p:cNvPr id="15" name="Nhóm 14">
              <a:extLst>
                <a:ext uri="{FF2B5EF4-FFF2-40B4-BE49-F238E27FC236}">
                  <a16:creationId xmlns:a16="http://schemas.microsoft.com/office/drawing/2014/main" xmlns="" id="{9879A018-C1E1-6DDE-7D3C-E2A7BE1D3EC7}"/>
                </a:ext>
              </a:extLst>
            </p:cNvPr>
            <p:cNvGrpSpPr/>
            <p:nvPr/>
          </p:nvGrpSpPr>
          <p:grpSpPr>
            <a:xfrm>
              <a:off x="5611818" y="1452234"/>
              <a:ext cx="771013" cy="1323922"/>
              <a:chOff x="7131440" y="4227585"/>
              <a:chExt cx="771013" cy="1323922"/>
            </a:xfrm>
          </p:grpSpPr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xmlns="" id="{B65C8683-D2B1-5C69-B640-565F6D3E66D2}"/>
                  </a:ext>
                </a:extLst>
              </p:cNvPr>
              <p:cNvSpPr txBox="1"/>
              <p:nvPr/>
            </p:nvSpPr>
            <p:spPr>
              <a:xfrm flipH="1">
                <a:off x="7131440" y="4227585"/>
                <a:ext cx="7650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14</a:t>
                </a:r>
              </a:p>
            </p:txBody>
          </p:sp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xmlns="" id="{E31F9F7A-75F4-7C51-F47F-1BA5E7423A3C}"/>
                  </a:ext>
                </a:extLst>
              </p:cNvPr>
              <p:cNvSpPr txBox="1"/>
              <p:nvPr/>
            </p:nvSpPr>
            <p:spPr>
              <a:xfrm flipH="1">
                <a:off x="7137378" y="4843621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18</a:t>
                </a:r>
              </a:p>
            </p:txBody>
          </p:sp>
          <p:cxnSp>
            <p:nvCxnSpPr>
              <p:cNvPr id="18" name="Đường nối Thẳng 17">
                <a:extLst>
                  <a:ext uri="{FF2B5EF4-FFF2-40B4-BE49-F238E27FC236}">
                    <a16:creationId xmlns:a16="http://schemas.microsoft.com/office/drawing/2014/main" xmlns="" id="{71AF00C6-C5CB-FDFA-F344-381A3EA830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47767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Nhóm 29">
            <a:extLst>
              <a:ext uri="{FF2B5EF4-FFF2-40B4-BE49-F238E27FC236}">
                <a16:creationId xmlns:a16="http://schemas.microsoft.com/office/drawing/2014/main" xmlns="" id="{8AA093E4-8531-6ABB-98CE-563009CD73D1}"/>
              </a:ext>
            </a:extLst>
          </p:cNvPr>
          <p:cNvGrpSpPr/>
          <p:nvPr/>
        </p:nvGrpSpPr>
        <p:grpSpPr>
          <a:xfrm>
            <a:off x="1151334" y="3020546"/>
            <a:ext cx="1521461" cy="1323922"/>
            <a:chOff x="7489895" y="1498159"/>
            <a:chExt cx="1521461" cy="1323922"/>
          </a:xfrm>
        </p:grpSpPr>
        <p:sp>
          <p:nvSpPr>
            <p:cNvPr id="70" name="Hộp Văn bản 69">
              <a:extLst>
                <a:ext uri="{FF2B5EF4-FFF2-40B4-BE49-F238E27FC236}">
                  <a16:creationId xmlns:a16="http://schemas.microsoft.com/office/drawing/2014/main" xmlns="" id="{5D0557EE-76CF-6F20-5390-5257017AECCE}"/>
                </a:ext>
              </a:extLst>
            </p:cNvPr>
            <p:cNvSpPr txBox="1"/>
            <p:nvPr/>
          </p:nvSpPr>
          <p:spPr>
            <a:xfrm flipH="1">
              <a:off x="7489895" y="17503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solidFill>
                    <a:srgbClr val="FF0000"/>
                  </a:solidFill>
                  <a:cs typeface="Calibri" panose="020F0502020204030204" pitchFamily="34" charset="0"/>
                </a:rPr>
                <a:t>c)</a:t>
              </a:r>
            </a:p>
          </p:txBody>
        </p:sp>
        <p:grpSp>
          <p:nvGrpSpPr>
            <p:cNvPr id="19" name="Nhóm 18">
              <a:extLst>
                <a:ext uri="{FF2B5EF4-FFF2-40B4-BE49-F238E27FC236}">
                  <a16:creationId xmlns:a16="http://schemas.microsoft.com/office/drawing/2014/main" xmlns="" id="{FA549AC1-AA5A-91E0-97EB-B9B10873CB46}"/>
                </a:ext>
              </a:extLst>
            </p:cNvPr>
            <p:cNvGrpSpPr/>
            <p:nvPr/>
          </p:nvGrpSpPr>
          <p:grpSpPr>
            <a:xfrm>
              <a:off x="8240343" y="1498159"/>
              <a:ext cx="771013" cy="1323922"/>
              <a:chOff x="7131440" y="4227585"/>
              <a:chExt cx="771013" cy="1323922"/>
            </a:xfrm>
          </p:grpSpPr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xmlns="" id="{0E5FC4A1-B4FB-DFBE-CA26-9607999B1A5F}"/>
                  </a:ext>
                </a:extLst>
              </p:cNvPr>
              <p:cNvSpPr txBox="1"/>
              <p:nvPr/>
            </p:nvSpPr>
            <p:spPr>
              <a:xfrm flipH="1">
                <a:off x="7131440" y="4227585"/>
                <a:ext cx="7650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15</a:t>
                </a:r>
              </a:p>
            </p:txBody>
          </p:sp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xmlns="" id="{57C4EE0F-64CB-2D31-55A8-E2B7A94BAB4F}"/>
                  </a:ext>
                </a:extLst>
              </p:cNvPr>
              <p:cNvSpPr txBox="1"/>
              <p:nvPr/>
            </p:nvSpPr>
            <p:spPr>
              <a:xfrm flipH="1">
                <a:off x="7137378" y="4843621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48</a:t>
                </a:r>
              </a:p>
            </p:txBody>
          </p:sp>
          <p:cxnSp>
            <p:nvCxnSpPr>
              <p:cNvPr id="25" name="Đường nối Thẳng 24">
                <a:extLst>
                  <a:ext uri="{FF2B5EF4-FFF2-40B4-BE49-F238E27FC236}">
                    <a16:creationId xmlns:a16="http://schemas.microsoft.com/office/drawing/2014/main" xmlns="" id="{340DA3B7-3951-2855-F0F8-B6B9F1BC9B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47767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Nhóm 26">
            <a:extLst>
              <a:ext uri="{FF2B5EF4-FFF2-40B4-BE49-F238E27FC236}">
                <a16:creationId xmlns:a16="http://schemas.microsoft.com/office/drawing/2014/main" xmlns="" id="{4BEEBFAF-2BB0-069E-D6A3-FF55DC700641}"/>
              </a:ext>
            </a:extLst>
          </p:cNvPr>
          <p:cNvGrpSpPr/>
          <p:nvPr/>
        </p:nvGrpSpPr>
        <p:grpSpPr>
          <a:xfrm>
            <a:off x="6467557" y="2958898"/>
            <a:ext cx="1528038" cy="1323922"/>
            <a:chOff x="3295176" y="2738774"/>
            <a:chExt cx="1528038" cy="1323922"/>
          </a:xfrm>
        </p:grpSpPr>
        <p:sp>
          <p:nvSpPr>
            <p:cNvPr id="81" name="Hộp Văn bản 80">
              <a:extLst>
                <a:ext uri="{FF2B5EF4-FFF2-40B4-BE49-F238E27FC236}">
                  <a16:creationId xmlns:a16="http://schemas.microsoft.com/office/drawing/2014/main" xmlns="" id="{638F4D02-6696-004B-0AC5-53CA874EEC80}"/>
                </a:ext>
              </a:extLst>
            </p:cNvPr>
            <p:cNvSpPr txBox="1"/>
            <p:nvPr/>
          </p:nvSpPr>
          <p:spPr>
            <a:xfrm flipH="1">
              <a:off x="3295176" y="3042186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solidFill>
                    <a:srgbClr val="FF0000"/>
                  </a:solidFill>
                  <a:cs typeface="Calibri" panose="020F0502020204030204" pitchFamily="34" charset="0"/>
                </a:rPr>
                <a:t>d)</a:t>
              </a:r>
            </a:p>
          </p:txBody>
        </p:sp>
        <p:grpSp>
          <p:nvGrpSpPr>
            <p:cNvPr id="42" name="Nhóm 41">
              <a:extLst>
                <a:ext uri="{FF2B5EF4-FFF2-40B4-BE49-F238E27FC236}">
                  <a16:creationId xmlns:a16="http://schemas.microsoft.com/office/drawing/2014/main" xmlns="" id="{58D5E60D-F201-464B-8ABF-B58BFB8CB6B9}"/>
                </a:ext>
              </a:extLst>
            </p:cNvPr>
            <p:cNvGrpSpPr/>
            <p:nvPr/>
          </p:nvGrpSpPr>
          <p:grpSpPr>
            <a:xfrm>
              <a:off x="4052201" y="2738774"/>
              <a:ext cx="771013" cy="1323922"/>
              <a:chOff x="7131440" y="4227585"/>
              <a:chExt cx="771013" cy="1323922"/>
            </a:xfrm>
          </p:grpSpPr>
          <p:sp>
            <p:nvSpPr>
              <p:cNvPr id="43" name="Hộp Văn bản 42">
                <a:extLst>
                  <a:ext uri="{FF2B5EF4-FFF2-40B4-BE49-F238E27FC236}">
                    <a16:creationId xmlns:a16="http://schemas.microsoft.com/office/drawing/2014/main" xmlns="" id="{45B33F31-EDA8-7D03-A126-854C09C0A344}"/>
                  </a:ext>
                </a:extLst>
              </p:cNvPr>
              <p:cNvSpPr txBox="1"/>
              <p:nvPr/>
            </p:nvSpPr>
            <p:spPr>
              <a:xfrm flipH="1">
                <a:off x="7131440" y="4227585"/>
                <a:ext cx="7650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27</a:t>
                </a:r>
              </a:p>
            </p:txBody>
          </p:sp>
          <p:sp>
            <p:nvSpPr>
              <p:cNvPr id="44" name="Hộp Văn bản 43">
                <a:extLst>
                  <a:ext uri="{FF2B5EF4-FFF2-40B4-BE49-F238E27FC236}">
                    <a16:creationId xmlns:a16="http://schemas.microsoft.com/office/drawing/2014/main" xmlns="" id="{EB33583E-1BC3-4A84-D715-ABCB1591A83D}"/>
                  </a:ext>
                </a:extLst>
              </p:cNvPr>
              <p:cNvSpPr txBox="1"/>
              <p:nvPr/>
            </p:nvSpPr>
            <p:spPr>
              <a:xfrm flipH="1">
                <a:off x="7137378" y="4843621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18</a:t>
                </a:r>
              </a:p>
            </p:txBody>
          </p:sp>
          <p:cxnSp>
            <p:nvCxnSpPr>
              <p:cNvPr id="45" name="Đường nối Thẳng 44">
                <a:extLst>
                  <a:ext uri="{FF2B5EF4-FFF2-40B4-BE49-F238E27FC236}">
                    <a16:creationId xmlns:a16="http://schemas.microsoft.com/office/drawing/2014/main" xmlns="" id="{FAA58FB8-DF71-F597-3021-38274B4E84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47767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Nhóm 28">
            <a:extLst>
              <a:ext uri="{FF2B5EF4-FFF2-40B4-BE49-F238E27FC236}">
                <a16:creationId xmlns:a16="http://schemas.microsoft.com/office/drawing/2014/main" xmlns="" id="{252184F1-BB25-DFCD-4DDA-CC8A1CC1F87B}"/>
              </a:ext>
            </a:extLst>
          </p:cNvPr>
          <p:cNvGrpSpPr/>
          <p:nvPr/>
        </p:nvGrpSpPr>
        <p:grpSpPr>
          <a:xfrm>
            <a:off x="3658985" y="4620594"/>
            <a:ext cx="1501534" cy="1323922"/>
            <a:chOff x="6218659" y="2757923"/>
            <a:chExt cx="1501534" cy="1323922"/>
          </a:xfrm>
        </p:grpSpPr>
        <p:sp>
          <p:nvSpPr>
            <p:cNvPr id="46" name="Hộp Văn bản 45">
              <a:extLst>
                <a:ext uri="{FF2B5EF4-FFF2-40B4-BE49-F238E27FC236}">
                  <a16:creationId xmlns:a16="http://schemas.microsoft.com/office/drawing/2014/main" xmlns="" id="{3CA187DF-0C3E-3857-A89C-0A04DF9DAD57}"/>
                </a:ext>
              </a:extLst>
            </p:cNvPr>
            <p:cNvSpPr txBox="1"/>
            <p:nvPr/>
          </p:nvSpPr>
          <p:spPr>
            <a:xfrm flipH="1">
              <a:off x="6218659" y="3061335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solidFill>
                    <a:srgbClr val="FF0000"/>
                  </a:solidFill>
                  <a:cs typeface="Calibri" panose="020F0502020204030204" pitchFamily="34" charset="0"/>
                </a:rPr>
                <a:t>e)</a:t>
              </a:r>
            </a:p>
          </p:txBody>
        </p:sp>
        <p:grpSp>
          <p:nvGrpSpPr>
            <p:cNvPr id="47" name="Nhóm 46">
              <a:extLst>
                <a:ext uri="{FF2B5EF4-FFF2-40B4-BE49-F238E27FC236}">
                  <a16:creationId xmlns:a16="http://schemas.microsoft.com/office/drawing/2014/main" xmlns="" id="{E3348C38-416B-ACEB-55B1-701C7ED89457}"/>
                </a:ext>
              </a:extLst>
            </p:cNvPr>
            <p:cNvGrpSpPr/>
            <p:nvPr/>
          </p:nvGrpSpPr>
          <p:grpSpPr>
            <a:xfrm>
              <a:off x="6949180" y="2757923"/>
              <a:ext cx="771013" cy="1323922"/>
              <a:chOff x="7131440" y="4227585"/>
              <a:chExt cx="771013" cy="1323922"/>
            </a:xfrm>
          </p:grpSpPr>
          <p:sp>
            <p:nvSpPr>
              <p:cNvPr id="48" name="Hộp Văn bản 47">
                <a:extLst>
                  <a:ext uri="{FF2B5EF4-FFF2-40B4-BE49-F238E27FC236}">
                    <a16:creationId xmlns:a16="http://schemas.microsoft.com/office/drawing/2014/main" xmlns="" id="{C5689F5D-601A-AC41-1928-57F401B1A633}"/>
                  </a:ext>
                </a:extLst>
              </p:cNvPr>
              <p:cNvSpPr txBox="1"/>
              <p:nvPr/>
            </p:nvSpPr>
            <p:spPr>
              <a:xfrm flipH="1">
                <a:off x="7131440" y="4227585"/>
                <a:ext cx="7650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90</a:t>
                </a:r>
              </a:p>
            </p:txBody>
          </p:sp>
          <p:sp>
            <p:nvSpPr>
              <p:cNvPr id="82" name="Hộp Văn bản 81">
                <a:extLst>
                  <a:ext uri="{FF2B5EF4-FFF2-40B4-BE49-F238E27FC236}">
                    <a16:creationId xmlns:a16="http://schemas.microsoft.com/office/drawing/2014/main" xmlns="" id="{2E56E05B-46B6-C221-9B9F-E58D7AC68943}"/>
                  </a:ext>
                </a:extLst>
              </p:cNvPr>
              <p:cNvSpPr txBox="1"/>
              <p:nvPr/>
            </p:nvSpPr>
            <p:spPr>
              <a:xfrm flipH="1">
                <a:off x="7137378" y="4843621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70</a:t>
                </a:r>
              </a:p>
            </p:txBody>
          </p:sp>
          <p:cxnSp>
            <p:nvCxnSpPr>
              <p:cNvPr id="83" name="Đường nối Thẳng 82">
                <a:extLst>
                  <a:ext uri="{FF2B5EF4-FFF2-40B4-BE49-F238E27FC236}">
                    <a16:creationId xmlns:a16="http://schemas.microsoft.com/office/drawing/2014/main" xmlns="" id="{E8BAC1A0-60E1-0193-A3AA-F940C87EBF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47767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Nhóm 30">
            <a:extLst>
              <a:ext uri="{FF2B5EF4-FFF2-40B4-BE49-F238E27FC236}">
                <a16:creationId xmlns:a16="http://schemas.microsoft.com/office/drawing/2014/main" xmlns="" id="{520FCB62-265F-9964-859B-9B3EF027F73E}"/>
              </a:ext>
            </a:extLst>
          </p:cNvPr>
          <p:cNvGrpSpPr/>
          <p:nvPr/>
        </p:nvGrpSpPr>
        <p:grpSpPr>
          <a:xfrm>
            <a:off x="2335983" y="1514433"/>
            <a:ext cx="2168705" cy="1323922"/>
            <a:chOff x="2101109" y="1452234"/>
            <a:chExt cx="2168705" cy="1323922"/>
          </a:xfrm>
        </p:grpSpPr>
        <p:sp>
          <p:nvSpPr>
            <p:cNvPr id="32" name="Hộp Văn bản 31">
              <a:extLst>
                <a:ext uri="{FF2B5EF4-FFF2-40B4-BE49-F238E27FC236}">
                  <a16:creationId xmlns:a16="http://schemas.microsoft.com/office/drawing/2014/main" xmlns="" id="{962BA50E-F019-5CF4-B605-9E8288044C66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33" name="Nhóm 32">
              <a:extLst>
                <a:ext uri="{FF2B5EF4-FFF2-40B4-BE49-F238E27FC236}">
                  <a16:creationId xmlns:a16="http://schemas.microsoft.com/office/drawing/2014/main" xmlns="" id="{A22BFA6F-E152-2183-BAA5-B3630B65ABA4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36B2180F-57E6-5E80-8C73-FE83D9277E57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35 : 5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68B0878B-27F6-77B7-BC88-549B6175FF13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60 : 5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59D43574-EA4B-8F1C-BD8B-067A491166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Nhóm 38">
            <a:extLst>
              <a:ext uri="{FF2B5EF4-FFF2-40B4-BE49-F238E27FC236}">
                <a16:creationId xmlns:a16="http://schemas.microsoft.com/office/drawing/2014/main" xmlns="" id="{EF85D72C-E0BD-8A08-7423-9BBD444DD75D}"/>
              </a:ext>
            </a:extLst>
          </p:cNvPr>
          <p:cNvGrpSpPr/>
          <p:nvPr/>
        </p:nvGrpSpPr>
        <p:grpSpPr>
          <a:xfrm>
            <a:off x="4150856" y="1525019"/>
            <a:ext cx="1779926" cy="1286540"/>
            <a:chOff x="2101109" y="1452234"/>
            <a:chExt cx="1779926" cy="1286540"/>
          </a:xfrm>
        </p:grpSpPr>
        <p:sp>
          <p:nvSpPr>
            <p:cNvPr id="40" name="Hộp Văn bản 39">
              <a:extLst>
                <a:ext uri="{FF2B5EF4-FFF2-40B4-BE49-F238E27FC236}">
                  <a16:creationId xmlns:a16="http://schemas.microsoft.com/office/drawing/2014/main" xmlns="" id="{DAE3A6EE-9D5B-501F-84B1-343178E9AF96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41" name="Nhóm 40">
              <a:extLst>
                <a:ext uri="{FF2B5EF4-FFF2-40B4-BE49-F238E27FC236}">
                  <a16:creationId xmlns:a16="http://schemas.microsoft.com/office/drawing/2014/main" xmlns="" id="{CFAAAA4E-A99C-B9BE-44BD-C1BF415EF068}"/>
                </a:ext>
              </a:extLst>
            </p:cNvPr>
            <p:cNvGrpSpPr/>
            <p:nvPr/>
          </p:nvGrpSpPr>
          <p:grpSpPr>
            <a:xfrm>
              <a:off x="2469459" y="1452234"/>
              <a:ext cx="1411576" cy="1286540"/>
              <a:chOff x="6886059" y="4227585"/>
              <a:chExt cx="1411576" cy="1286540"/>
            </a:xfrm>
          </p:grpSpPr>
          <p:sp>
            <p:nvSpPr>
              <p:cNvPr id="49" name="Hộp Văn bản 48">
                <a:extLst>
                  <a:ext uri="{FF2B5EF4-FFF2-40B4-BE49-F238E27FC236}">
                    <a16:creationId xmlns:a16="http://schemas.microsoft.com/office/drawing/2014/main" xmlns="" id="{889CDB54-3741-C155-ADFA-9C6C2049DCC6}"/>
                  </a:ext>
                </a:extLst>
              </p:cNvPr>
              <p:cNvSpPr txBox="1"/>
              <p:nvPr/>
            </p:nvSpPr>
            <p:spPr>
              <a:xfrm flipH="1">
                <a:off x="7257250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</a:p>
            </p:txBody>
          </p:sp>
          <p:sp>
            <p:nvSpPr>
              <p:cNvPr id="50" name="Hộp Văn bản 49">
                <a:extLst>
                  <a:ext uri="{FF2B5EF4-FFF2-40B4-BE49-F238E27FC236}">
                    <a16:creationId xmlns:a16="http://schemas.microsoft.com/office/drawing/2014/main" xmlns="" id="{EEBAA77C-0904-0FB0-71F8-12B4CC206CE1}"/>
                  </a:ext>
                </a:extLst>
              </p:cNvPr>
              <p:cNvSpPr txBox="1"/>
              <p:nvPr/>
            </p:nvSpPr>
            <p:spPr>
              <a:xfrm flipH="1">
                <a:off x="6886059" y="4806239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12</a:t>
                </a:r>
              </a:p>
            </p:txBody>
          </p:sp>
          <p:cxnSp>
            <p:nvCxnSpPr>
              <p:cNvPr id="51" name="Đường nối Thẳng 50">
                <a:extLst>
                  <a:ext uri="{FF2B5EF4-FFF2-40B4-BE49-F238E27FC236}">
                    <a16:creationId xmlns:a16="http://schemas.microsoft.com/office/drawing/2014/main" xmlns="" id="{A3D9790C-AB34-EFD6-4FA4-E1FE0F26C9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6346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Nhóm 52">
            <a:extLst>
              <a:ext uri="{FF2B5EF4-FFF2-40B4-BE49-F238E27FC236}">
                <a16:creationId xmlns:a16="http://schemas.microsoft.com/office/drawing/2014/main" xmlns="" id="{BA18EDA3-AB82-8747-DED2-BE695879B606}"/>
              </a:ext>
            </a:extLst>
          </p:cNvPr>
          <p:cNvGrpSpPr/>
          <p:nvPr/>
        </p:nvGrpSpPr>
        <p:grpSpPr>
          <a:xfrm>
            <a:off x="7601893" y="1490942"/>
            <a:ext cx="2168705" cy="1323922"/>
            <a:chOff x="2101109" y="1452234"/>
            <a:chExt cx="2168705" cy="1323922"/>
          </a:xfrm>
        </p:grpSpPr>
        <p:sp>
          <p:nvSpPr>
            <p:cNvPr id="54" name="Hộp Văn bản 53">
              <a:extLst>
                <a:ext uri="{FF2B5EF4-FFF2-40B4-BE49-F238E27FC236}">
                  <a16:creationId xmlns:a16="http://schemas.microsoft.com/office/drawing/2014/main" xmlns="" id="{7B339490-FF11-70F0-5868-B7E2A38D9129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55" name="Nhóm 54">
              <a:extLst>
                <a:ext uri="{FF2B5EF4-FFF2-40B4-BE49-F238E27FC236}">
                  <a16:creationId xmlns:a16="http://schemas.microsoft.com/office/drawing/2014/main" xmlns="" id="{15740172-C472-2A65-194A-514328D021C4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56" name="Hộp Văn bản 55">
                <a:extLst>
                  <a:ext uri="{FF2B5EF4-FFF2-40B4-BE49-F238E27FC236}">
                    <a16:creationId xmlns:a16="http://schemas.microsoft.com/office/drawing/2014/main" xmlns="" id="{ACAFC589-CF39-E82C-1772-276A37BA82F9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14 : 2</a:t>
                </a:r>
              </a:p>
            </p:txBody>
          </p:sp>
          <p:sp>
            <p:nvSpPr>
              <p:cNvPr id="57" name="Hộp Văn bản 56">
                <a:extLst>
                  <a:ext uri="{FF2B5EF4-FFF2-40B4-BE49-F238E27FC236}">
                    <a16:creationId xmlns:a16="http://schemas.microsoft.com/office/drawing/2014/main" xmlns="" id="{71490320-F9F2-4933-43E4-72F0E39B587B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18 : 2</a:t>
                </a:r>
              </a:p>
            </p:txBody>
          </p:sp>
          <p:cxnSp>
            <p:nvCxnSpPr>
              <p:cNvPr id="58" name="Đường nối Thẳng 57">
                <a:extLst>
                  <a:ext uri="{FF2B5EF4-FFF2-40B4-BE49-F238E27FC236}">
                    <a16:creationId xmlns:a16="http://schemas.microsoft.com/office/drawing/2014/main" xmlns="" id="{08F45D2A-8F43-66A3-B5D1-298DD1096F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Nhóm 59">
            <a:extLst>
              <a:ext uri="{FF2B5EF4-FFF2-40B4-BE49-F238E27FC236}">
                <a16:creationId xmlns:a16="http://schemas.microsoft.com/office/drawing/2014/main" xmlns="" id="{0C03E81A-8942-A047-EA33-1088FE926C6F}"/>
              </a:ext>
            </a:extLst>
          </p:cNvPr>
          <p:cNvGrpSpPr/>
          <p:nvPr/>
        </p:nvGrpSpPr>
        <p:grpSpPr>
          <a:xfrm>
            <a:off x="9416766" y="1501528"/>
            <a:ext cx="1779926" cy="1286540"/>
            <a:chOff x="2101109" y="1452234"/>
            <a:chExt cx="1779926" cy="1286540"/>
          </a:xfrm>
        </p:grpSpPr>
        <p:sp>
          <p:nvSpPr>
            <p:cNvPr id="61" name="Hộp Văn bản 60">
              <a:extLst>
                <a:ext uri="{FF2B5EF4-FFF2-40B4-BE49-F238E27FC236}">
                  <a16:creationId xmlns:a16="http://schemas.microsoft.com/office/drawing/2014/main" xmlns="" id="{E0AE16F8-475A-51ED-61A8-431E79DB0029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62" name="Nhóm 61">
              <a:extLst>
                <a:ext uri="{FF2B5EF4-FFF2-40B4-BE49-F238E27FC236}">
                  <a16:creationId xmlns:a16="http://schemas.microsoft.com/office/drawing/2014/main" xmlns="" id="{F132FC94-F749-5D06-F1BA-3428AC87E2FF}"/>
                </a:ext>
              </a:extLst>
            </p:cNvPr>
            <p:cNvGrpSpPr/>
            <p:nvPr/>
          </p:nvGrpSpPr>
          <p:grpSpPr>
            <a:xfrm>
              <a:off x="2469459" y="1452234"/>
              <a:ext cx="1411576" cy="1286540"/>
              <a:chOff x="6886059" y="4227585"/>
              <a:chExt cx="1411576" cy="1286540"/>
            </a:xfrm>
          </p:grpSpPr>
          <p:sp>
            <p:nvSpPr>
              <p:cNvPr id="63" name="Hộp Văn bản 62">
                <a:extLst>
                  <a:ext uri="{FF2B5EF4-FFF2-40B4-BE49-F238E27FC236}">
                    <a16:creationId xmlns:a16="http://schemas.microsoft.com/office/drawing/2014/main" xmlns="" id="{6E9F96F0-FE3A-953A-4F1D-4ABAC0E40DBE}"/>
                  </a:ext>
                </a:extLst>
              </p:cNvPr>
              <p:cNvSpPr txBox="1"/>
              <p:nvPr/>
            </p:nvSpPr>
            <p:spPr>
              <a:xfrm flipH="1">
                <a:off x="7257250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</a:p>
            </p:txBody>
          </p:sp>
          <p:sp>
            <p:nvSpPr>
              <p:cNvPr id="64" name="Hộp Văn bản 63">
                <a:extLst>
                  <a:ext uri="{FF2B5EF4-FFF2-40B4-BE49-F238E27FC236}">
                    <a16:creationId xmlns:a16="http://schemas.microsoft.com/office/drawing/2014/main" xmlns="" id="{951DD8C0-375A-5190-E7CC-659709280231}"/>
                  </a:ext>
                </a:extLst>
              </p:cNvPr>
              <p:cNvSpPr txBox="1"/>
              <p:nvPr/>
            </p:nvSpPr>
            <p:spPr>
              <a:xfrm flipH="1">
                <a:off x="6886059" y="4806239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</a:p>
            </p:txBody>
          </p:sp>
          <p:cxnSp>
            <p:nvCxnSpPr>
              <p:cNvPr id="65" name="Đường nối Thẳng 64">
                <a:extLst>
                  <a:ext uri="{FF2B5EF4-FFF2-40B4-BE49-F238E27FC236}">
                    <a16:creationId xmlns:a16="http://schemas.microsoft.com/office/drawing/2014/main" xmlns="" id="{27332FB5-4D62-1F93-9499-C798BD3C51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6346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Nhóm 65">
            <a:extLst>
              <a:ext uri="{FF2B5EF4-FFF2-40B4-BE49-F238E27FC236}">
                <a16:creationId xmlns:a16="http://schemas.microsoft.com/office/drawing/2014/main" xmlns="" id="{4FBB32BD-0853-8C69-DE9C-E4366EBA3159}"/>
              </a:ext>
            </a:extLst>
          </p:cNvPr>
          <p:cNvGrpSpPr/>
          <p:nvPr/>
        </p:nvGrpSpPr>
        <p:grpSpPr>
          <a:xfrm>
            <a:off x="2278696" y="2990586"/>
            <a:ext cx="2168705" cy="1323922"/>
            <a:chOff x="2101109" y="1452234"/>
            <a:chExt cx="2168705" cy="1323922"/>
          </a:xfrm>
        </p:grpSpPr>
        <p:sp>
          <p:nvSpPr>
            <p:cNvPr id="67" name="Hộp Văn bản 66">
              <a:extLst>
                <a:ext uri="{FF2B5EF4-FFF2-40B4-BE49-F238E27FC236}">
                  <a16:creationId xmlns:a16="http://schemas.microsoft.com/office/drawing/2014/main" xmlns="" id="{84B964BF-D9F9-BD19-C2A1-8B34E69A1B2E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68" name="Nhóm 67">
              <a:extLst>
                <a:ext uri="{FF2B5EF4-FFF2-40B4-BE49-F238E27FC236}">
                  <a16:creationId xmlns:a16="http://schemas.microsoft.com/office/drawing/2014/main" xmlns="" id="{4A8CF9DB-9AB3-4843-DE94-12557ADD3A8A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69" name="Hộp Văn bản 68">
                <a:extLst>
                  <a:ext uri="{FF2B5EF4-FFF2-40B4-BE49-F238E27FC236}">
                    <a16:creationId xmlns:a16="http://schemas.microsoft.com/office/drawing/2014/main" xmlns="" id="{F0871A82-2E7A-C9DE-B126-6761D4900B83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15 : 3</a:t>
                </a:r>
              </a:p>
            </p:txBody>
          </p:sp>
          <p:sp>
            <p:nvSpPr>
              <p:cNvPr id="71" name="Hộp Văn bản 70">
                <a:extLst>
                  <a:ext uri="{FF2B5EF4-FFF2-40B4-BE49-F238E27FC236}">
                    <a16:creationId xmlns:a16="http://schemas.microsoft.com/office/drawing/2014/main" xmlns="" id="{8421DE13-74CA-0DB8-B125-65BB89E53952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48 : 3</a:t>
                </a:r>
              </a:p>
            </p:txBody>
          </p:sp>
          <p:cxnSp>
            <p:nvCxnSpPr>
              <p:cNvPr id="72" name="Đường nối Thẳng 71">
                <a:extLst>
                  <a:ext uri="{FF2B5EF4-FFF2-40B4-BE49-F238E27FC236}">
                    <a16:creationId xmlns:a16="http://schemas.microsoft.com/office/drawing/2014/main" xmlns="" id="{AAAA3E94-6108-39D5-86BB-93736C1B15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Nhóm 72">
            <a:extLst>
              <a:ext uri="{FF2B5EF4-FFF2-40B4-BE49-F238E27FC236}">
                <a16:creationId xmlns:a16="http://schemas.microsoft.com/office/drawing/2014/main" xmlns="" id="{2CB892E5-2CEE-B677-9057-A57A5203E909}"/>
              </a:ext>
            </a:extLst>
          </p:cNvPr>
          <p:cNvGrpSpPr/>
          <p:nvPr/>
        </p:nvGrpSpPr>
        <p:grpSpPr>
          <a:xfrm>
            <a:off x="4093569" y="3001172"/>
            <a:ext cx="1779926" cy="1286540"/>
            <a:chOff x="2101109" y="1452234"/>
            <a:chExt cx="1779926" cy="1286540"/>
          </a:xfrm>
        </p:grpSpPr>
        <p:sp>
          <p:nvSpPr>
            <p:cNvPr id="74" name="Hộp Văn bản 73">
              <a:extLst>
                <a:ext uri="{FF2B5EF4-FFF2-40B4-BE49-F238E27FC236}">
                  <a16:creationId xmlns:a16="http://schemas.microsoft.com/office/drawing/2014/main" xmlns="" id="{82B4B5F5-3B5A-ACAE-B10D-C8805EF7624A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75" name="Nhóm 74">
              <a:extLst>
                <a:ext uri="{FF2B5EF4-FFF2-40B4-BE49-F238E27FC236}">
                  <a16:creationId xmlns:a16="http://schemas.microsoft.com/office/drawing/2014/main" xmlns="" id="{A7F35D9B-1669-743F-D9AA-C09C29D6A455}"/>
                </a:ext>
              </a:extLst>
            </p:cNvPr>
            <p:cNvGrpSpPr/>
            <p:nvPr/>
          </p:nvGrpSpPr>
          <p:grpSpPr>
            <a:xfrm>
              <a:off x="2469459" y="1452234"/>
              <a:ext cx="1411576" cy="1286540"/>
              <a:chOff x="6886059" y="4227585"/>
              <a:chExt cx="1411576" cy="1286540"/>
            </a:xfrm>
          </p:grpSpPr>
          <p:sp>
            <p:nvSpPr>
              <p:cNvPr id="76" name="Hộp Văn bản 75">
                <a:extLst>
                  <a:ext uri="{FF2B5EF4-FFF2-40B4-BE49-F238E27FC236}">
                    <a16:creationId xmlns:a16="http://schemas.microsoft.com/office/drawing/2014/main" xmlns="" id="{5853187F-5C41-8C6F-290F-5B3BE4E7EDCE}"/>
                  </a:ext>
                </a:extLst>
              </p:cNvPr>
              <p:cNvSpPr txBox="1"/>
              <p:nvPr/>
            </p:nvSpPr>
            <p:spPr>
              <a:xfrm flipH="1">
                <a:off x="7257250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</a:t>
                </a:r>
              </a:p>
            </p:txBody>
          </p:sp>
          <p:sp>
            <p:nvSpPr>
              <p:cNvPr id="77" name="Hộp Văn bản 76">
                <a:extLst>
                  <a:ext uri="{FF2B5EF4-FFF2-40B4-BE49-F238E27FC236}">
                    <a16:creationId xmlns:a16="http://schemas.microsoft.com/office/drawing/2014/main" xmlns="" id="{8F192F26-18B0-2468-0264-6B388B74B7B1}"/>
                  </a:ext>
                </a:extLst>
              </p:cNvPr>
              <p:cNvSpPr txBox="1"/>
              <p:nvPr/>
            </p:nvSpPr>
            <p:spPr>
              <a:xfrm flipH="1">
                <a:off x="6886059" y="4806239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16</a:t>
                </a:r>
              </a:p>
            </p:txBody>
          </p:sp>
          <p:cxnSp>
            <p:nvCxnSpPr>
              <p:cNvPr id="78" name="Đường nối Thẳng 77">
                <a:extLst>
                  <a:ext uri="{FF2B5EF4-FFF2-40B4-BE49-F238E27FC236}">
                    <a16:creationId xmlns:a16="http://schemas.microsoft.com/office/drawing/2014/main" xmlns="" id="{F7680B67-6849-09C8-7AA5-60828D9051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6346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Nhóm 106">
            <a:extLst>
              <a:ext uri="{FF2B5EF4-FFF2-40B4-BE49-F238E27FC236}">
                <a16:creationId xmlns:a16="http://schemas.microsoft.com/office/drawing/2014/main" xmlns="" id="{7010F1EF-DA6A-3D6D-CDB5-22694077DC68}"/>
              </a:ext>
            </a:extLst>
          </p:cNvPr>
          <p:cNvGrpSpPr/>
          <p:nvPr/>
        </p:nvGrpSpPr>
        <p:grpSpPr>
          <a:xfrm>
            <a:off x="7622709" y="2943941"/>
            <a:ext cx="2168705" cy="1323922"/>
            <a:chOff x="2101109" y="1452234"/>
            <a:chExt cx="2168705" cy="1323922"/>
          </a:xfrm>
        </p:grpSpPr>
        <p:sp>
          <p:nvSpPr>
            <p:cNvPr id="108" name="Hộp Văn bản 107">
              <a:extLst>
                <a:ext uri="{FF2B5EF4-FFF2-40B4-BE49-F238E27FC236}">
                  <a16:creationId xmlns:a16="http://schemas.microsoft.com/office/drawing/2014/main" xmlns="" id="{AF600D49-6DE1-DABB-8B8C-E0A915E083DD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109" name="Nhóm 108">
              <a:extLst>
                <a:ext uri="{FF2B5EF4-FFF2-40B4-BE49-F238E27FC236}">
                  <a16:creationId xmlns:a16="http://schemas.microsoft.com/office/drawing/2014/main" xmlns="" id="{27A354BE-E1B3-9240-3A63-64559FBA357B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110" name="Hộp Văn bản 109">
                <a:extLst>
                  <a:ext uri="{FF2B5EF4-FFF2-40B4-BE49-F238E27FC236}">
                    <a16:creationId xmlns:a16="http://schemas.microsoft.com/office/drawing/2014/main" xmlns="" id="{6C48E448-8459-D9D2-382E-544F124D29AD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27 : 9</a:t>
                </a:r>
              </a:p>
            </p:txBody>
          </p:sp>
          <p:sp>
            <p:nvSpPr>
              <p:cNvPr id="111" name="Hộp Văn bản 110">
                <a:extLst>
                  <a:ext uri="{FF2B5EF4-FFF2-40B4-BE49-F238E27FC236}">
                    <a16:creationId xmlns:a16="http://schemas.microsoft.com/office/drawing/2014/main" xmlns="" id="{9DCF22F1-5296-EA5C-04F1-0A6D27BD70C3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18 : 9</a:t>
                </a:r>
              </a:p>
            </p:txBody>
          </p:sp>
          <p:cxnSp>
            <p:nvCxnSpPr>
              <p:cNvPr id="112" name="Đường nối Thẳng 111">
                <a:extLst>
                  <a:ext uri="{FF2B5EF4-FFF2-40B4-BE49-F238E27FC236}">
                    <a16:creationId xmlns:a16="http://schemas.microsoft.com/office/drawing/2014/main" xmlns="" id="{1F4E7D9C-59E7-D515-BDC4-6CD7EC9357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3" name="Nhóm 112">
            <a:extLst>
              <a:ext uri="{FF2B5EF4-FFF2-40B4-BE49-F238E27FC236}">
                <a16:creationId xmlns:a16="http://schemas.microsoft.com/office/drawing/2014/main" xmlns="" id="{B5510143-8BE2-6801-E0A3-F8897D346A55}"/>
              </a:ext>
            </a:extLst>
          </p:cNvPr>
          <p:cNvGrpSpPr/>
          <p:nvPr/>
        </p:nvGrpSpPr>
        <p:grpSpPr>
          <a:xfrm>
            <a:off x="9437582" y="2954527"/>
            <a:ext cx="1779926" cy="1286540"/>
            <a:chOff x="2101109" y="1452234"/>
            <a:chExt cx="1779926" cy="1286540"/>
          </a:xfrm>
        </p:grpSpPr>
        <p:sp>
          <p:nvSpPr>
            <p:cNvPr id="114" name="Hộp Văn bản 113">
              <a:extLst>
                <a:ext uri="{FF2B5EF4-FFF2-40B4-BE49-F238E27FC236}">
                  <a16:creationId xmlns:a16="http://schemas.microsoft.com/office/drawing/2014/main" xmlns="" id="{DC81D6B5-6A9A-38A2-9032-1517D857B0E9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115" name="Nhóm 114">
              <a:extLst>
                <a:ext uri="{FF2B5EF4-FFF2-40B4-BE49-F238E27FC236}">
                  <a16:creationId xmlns:a16="http://schemas.microsoft.com/office/drawing/2014/main" xmlns="" id="{07359B45-7F1B-4449-3706-1037576AF724}"/>
                </a:ext>
              </a:extLst>
            </p:cNvPr>
            <p:cNvGrpSpPr/>
            <p:nvPr/>
          </p:nvGrpSpPr>
          <p:grpSpPr>
            <a:xfrm>
              <a:off x="2469459" y="1452234"/>
              <a:ext cx="1411576" cy="1286540"/>
              <a:chOff x="6886059" y="4227585"/>
              <a:chExt cx="1411576" cy="1286540"/>
            </a:xfrm>
          </p:grpSpPr>
          <p:sp>
            <p:nvSpPr>
              <p:cNvPr id="116" name="Hộp Văn bản 115">
                <a:extLst>
                  <a:ext uri="{FF2B5EF4-FFF2-40B4-BE49-F238E27FC236}">
                    <a16:creationId xmlns:a16="http://schemas.microsoft.com/office/drawing/2014/main" xmlns="" id="{7B8EB40E-6B85-7D1A-F425-6F4216017106}"/>
                  </a:ext>
                </a:extLst>
              </p:cNvPr>
              <p:cNvSpPr txBox="1"/>
              <p:nvPr/>
            </p:nvSpPr>
            <p:spPr>
              <a:xfrm flipH="1">
                <a:off x="7257250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117" name="Hộp Văn bản 116">
                <a:extLst>
                  <a:ext uri="{FF2B5EF4-FFF2-40B4-BE49-F238E27FC236}">
                    <a16:creationId xmlns:a16="http://schemas.microsoft.com/office/drawing/2014/main" xmlns="" id="{255408BA-1CB1-7CFC-2069-86013F7816F3}"/>
                  </a:ext>
                </a:extLst>
              </p:cNvPr>
              <p:cNvSpPr txBox="1"/>
              <p:nvPr/>
            </p:nvSpPr>
            <p:spPr>
              <a:xfrm flipH="1">
                <a:off x="6886059" y="4806239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cxnSp>
            <p:nvCxnSpPr>
              <p:cNvPr id="118" name="Đường nối Thẳng 117">
                <a:extLst>
                  <a:ext uri="{FF2B5EF4-FFF2-40B4-BE49-F238E27FC236}">
                    <a16:creationId xmlns:a16="http://schemas.microsoft.com/office/drawing/2014/main" xmlns="" id="{BBCE3E1D-3ECC-DE5A-87E5-B7B6143D7E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6346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9" name="Nhóm 118">
            <a:extLst>
              <a:ext uri="{FF2B5EF4-FFF2-40B4-BE49-F238E27FC236}">
                <a16:creationId xmlns:a16="http://schemas.microsoft.com/office/drawing/2014/main" xmlns="" id="{2259D1C6-8CEA-19BD-EA41-A72978000B8E}"/>
              </a:ext>
            </a:extLst>
          </p:cNvPr>
          <p:cNvGrpSpPr/>
          <p:nvPr/>
        </p:nvGrpSpPr>
        <p:grpSpPr>
          <a:xfrm>
            <a:off x="4790045" y="4598489"/>
            <a:ext cx="2255809" cy="1323922"/>
            <a:chOff x="2101109" y="1452234"/>
            <a:chExt cx="2255809" cy="1323922"/>
          </a:xfrm>
        </p:grpSpPr>
        <p:sp>
          <p:nvSpPr>
            <p:cNvPr id="120" name="Hộp Văn bản 119">
              <a:extLst>
                <a:ext uri="{FF2B5EF4-FFF2-40B4-BE49-F238E27FC236}">
                  <a16:creationId xmlns:a16="http://schemas.microsoft.com/office/drawing/2014/main" xmlns="" id="{088068A5-F5B9-F6EC-1A80-623AADDB2D69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121" name="Nhóm 120">
              <a:extLst>
                <a:ext uri="{FF2B5EF4-FFF2-40B4-BE49-F238E27FC236}">
                  <a16:creationId xmlns:a16="http://schemas.microsoft.com/office/drawing/2014/main" xmlns="" id="{1B43D9B5-535E-2C06-B8C6-25D1B577C865}"/>
                </a:ext>
              </a:extLst>
            </p:cNvPr>
            <p:cNvGrpSpPr/>
            <p:nvPr/>
          </p:nvGrpSpPr>
          <p:grpSpPr>
            <a:xfrm>
              <a:off x="2756628" y="1452234"/>
              <a:ext cx="1600290" cy="1323922"/>
              <a:chOff x="7173228" y="4227585"/>
              <a:chExt cx="1600290" cy="1323922"/>
            </a:xfrm>
          </p:grpSpPr>
          <p:sp>
            <p:nvSpPr>
              <p:cNvPr id="122" name="Hộp Văn bản 121">
                <a:extLst>
                  <a:ext uri="{FF2B5EF4-FFF2-40B4-BE49-F238E27FC236}">
                    <a16:creationId xmlns:a16="http://schemas.microsoft.com/office/drawing/2014/main" xmlns="" id="{0979888A-80F0-1BB5-C72D-1B19E308E20E}"/>
                  </a:ext>
                </a:extLst>
              </p:cNvPr>
              <p:cNvSpPr txBox="1"/>
              <p:nvPr/>
            </p:nvSpPr>
            <p:spPr>
              <a:xfrm flipH="1">
                <a:off x="7173228" y="4227585"/>
                <a:ext cx="159435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90 : 10</a:t>
                </a:r>
              </a:p>
            </p:txBody>
          </p:sp>
          <p:sp>
            <p:nvSpPr>
              <p:cNvPr id="123" name="Hộp Văn bản 122">
                <a:extLst>
                  <a:ext uri="{FF2B5EF4-FFF2-40B4-BE49-F238E27FC236}">
                    <a16:creationId xmlns:a16="http://schemas.microsoft.com/office/drawing/2014/main" xmlns="" id="{B420F999-124B-65B2-3B48-E01066F80A88}"/>
                  </a:ext>
                </a:extLst>
              </p:cNvPr>
              <p:cNvSpPr txBox="1"/>
              <p:nvPr/>
            </p:nvSpPr>
            <p:spPr>
              <a:xfrm flipH="1">
                <a:off x="7179165" y="4843621"/>
                <a:ext cx="159435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70 : 10</a:t>
                </a:r>
              </a:p>
            </p:txBody>
          </p:sp>
          <p:cxnSp>
            <p:nvCxnSpPr>
              <p:cNvPr id="124" name="Đường nối Thẳng 123">
                <a:extLst>
                  <a:ext uri="{FF2B5EF4-FFF2-40B4-BE49-F238E27FC236}">
                    <a16:creationId xmlns:a16="http://schemas.microsoft.com/office/drawing/2014/main" xmlns="" id="{5ED1790A-1B07-ECF0-4814-77D2D40829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435169" cy="203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5" name="Nhóm 124">
            <a:extLst>
              <a:ext uri="{FF2B5EF4-FFF2-40B4-BE49-F238E27FC236}">
                <a16:creationId xmlns:a16="http://schemas.microsoft.com/office/drawing/2014/main" xmlns="" id="{6AC1E7C8-22E4-CDAC-2681-FF0FF8CBB957}"/>
              </a:ext>
            </a:extLst>
          </p:cNvPr>
          <p:cNvGrpSpPr/>
          <p:nvPr/>
        </p:nvGrpSpPr>
        <p:grpSpPr>
          <a:xfrm>
            <a:off x="6784547" y="4606896"/>
            <a:ext cx="1779926" cy="1286540"/>
            <a:chOff x="2101109" y="1452234"/>
            <a:chExt cx="1779926" cy="1286540"/>
          </a:xfrm>
        </p:grpSpPr>
        <p:sp>
          <p:nvSpPr>
            <p:cNvPr id="126" name="Hộp Văn bản 125">
              <a:extLst>
                <a:ext uri="{FF2B5EF4-FFF2-40B4-BE49-F238E27FC236}">
                  <a16:creationId xmlns:a16="http://schemas.microsoft.com/office/drawing/2014/main" xmlns="" id="{8328B317-295B-1964-56B8-1D52432125E2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127" name="Nhóm 126">
              <a:extLst>
                <a:ext uri="{FF2B5EF4-FFF2-40B4-BE49-F238E27FC236}">
                  <a16:creationId xmlns:a16="http://schemas.microsoft.com/office/drawing/2014/main" xmlns="" id="{39F5AED7-109C-8A25-E05A-B7E6484EFC91}"/>
                </a:ext>
              </a:extLst>
            </p:cNvPr>
            <p:cNvGrpSpPr/>
            <p:nvPr/>
          </p:nvGrpSpPr>
          <p:grpSpPr>
            <a:xfrm>
              <a:off x="2469459" y="1452234"/>
              <a:ext cx="1411576" cy="1286540"/>
              <a:chOff x="6886059" y="4227585"/>
              <a:chExt cx="1411576" cy="1286540"/>
            </a:xfrm>
          </p:grpSpPr>
          <p:sp>
            <p:nvSpPr>
              <p:cNvPr id="128" name="Hộp Văn bản 127">
                <a:extLst>
                  <a:ext uri="{FF2B5EF4-FFF2-40B4-BE49-F238E27FC236}">
                    <a16:creationId xmlns:a16="http://schemas.microsoft.com/office/drawing/2014/main" xmlns="" id="{5ACBC073-4731-A96D-A4F7-94D3E6058794}"/>
                  </a:ext>
                </a:extLst>
              </p:cNvPr>
              <p:cNvSpPr txBox="1"/>
              <p:nvPr/>
            </p:nvSpPr>
            <p:spPr>
              <a:xfrm flipH="1">
                <a:off x="7257250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</a:p>
            </p:txBody>
          </p:sp>
          <p:sp>
            <p:nvSpPr>
              <p:cNvPr id="129" name="Hộp Văn bản 128">
                <a:extLst>
                  <a:ext uri="{FF2B5EF4-FFF2-40B4-BE49-F238E27FC236}">
                    <a16:creationId xmlns:a16="http://schemas.microsoft.com/office/drawing/2014/main" xmlns="" id="{012D3B5E-3FD2-7026-3C60-05323C64707C}"/>
                  </a:ext>
                </a:extLst>
              </p:cNvPr>
              <p:cNvSpPr txBox="1"/>
              <p:nvPr/>
            </p:nvSpPr>
            <p:spPr>
              <a:xfrm flipH="1">
                <a:off x="6886059" y="4806239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</a:p>
            </p:txBody>
          </p:sp>
          <p:cxnSp>
            <p:nvCxnSpPr>
              <p:cNvPr id="130" name="Đường nối Thẳng 129">
                <a:extLst>
                  <a:ext uri="{FF2B5EF4-FFF2-40B4-BE49-F238E27FC236}">
                    <a16:creationId xmlns:a16="http://schemas.microsoft.com/office/drawing/2014/main" xmlns="" id="{2963F5BC-2AFD-F8A7-97F2-B6A8409EDF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6346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32" name="Hình ảnh 131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36971218-AE82-68E8-56C5-D8F923FAF4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832" y="4102095"/>
            <a:ext cx="2529925" cy="2529925"/>
          </a:xfrm>
          <a:prstGeom prst="rect">
            <a:avLst/>
          </a:prstGeom>
        </p:spPr>
      </p:pic>
      <p:pic>
        <p:nvPicPr>
          <p:cNvPr id="133" name="Hình ảnh 132" descr="Ảnh có chứa đồ họa véc-tơ&#10;&#10;Mô tả được tạo tự động">
            <a:extLst>
              <a:ext uri="{FF2B5EF4-FFF2-40B4-BE49-F238E27FC236}">
                <a16:creationId xmlns:a16="http://schemas.microsoft.com/office/drawing/2014/main" xmlns="" id="{3EDB9EF1-DA5D-7302-1DB3-EB421CD3D2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421" y="4280191"/>
            <a:ext cx="2720189" cy="272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7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9395565" cy="1323439"/>
            <a:chOff x="792242" y="460047"/>
            <a:chExt cx="7046675" cy="992579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3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4" y="460047"/>
              <a:ext cx="644172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Viết phân số tối giản chỉ phần tô màu trong mỗi hình.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1242240" y="1911189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a)</a:t>
            </a:r>
          </a:p>
        </p:txBody>
      </p:sp>
      <p:sp>
        <p:nvSpPr>
          <p:cNvPr id="59" name="Hộp Văn bản 58">
            <a:extLst>
              <a:ext uri="{FF2B5EF4-FFF2-40B4-BE49-F238E27FC236}">
                <a16:creationId xmlns:a16="http://schemas.microsoft.com/office/drawing/2014/main" xmlns="" id="{0EAB9C8C-2BFF-62A6-2D5B-18605BD60943}"/>
              </a:ext>
            </a:extLst>
          </p:cNvPr>
          <p:cNvSpPr txBox="1"/>
          <p:nvPr/>
        </p:nvSpPr>
        <p:spPr>
          <a:xfrm flipH="1">
            <a:off x="4790613" y="1911188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b)</a:t>
            </a:r>
          </a:p>
        </p:txBody>
      </p: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xmlns="" id="{5D0557EE-76CF-6F20-5390-5257017AECCE}"/>
              </a:ext>
            </a:extLst>
          </p:cNvPr>
          <p:cNvSpPr txBox="1"/>
          <p:nvPr/>
        </p:nvSpPr>
        <p:spPr>
          <a:xfrm flipH="1">
            <a:off x="8306501" y="1795151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c)</a:t>
            </a:r>
          </a:p>
        </p:txBody>
      </p:sp>
      <p:sp>
        <p:nvSpPr>
          <p:cNvPr id="81" name="Hộp Văn bản 80">
            <a:extLst>
              <a:ext uri="{FF2B5EF4-FFF2-40B4-BE49-F238E27FC236}">
                <a16:creationId xmlns:a16="http://schemas.microsoft.com/office/drawing/2014/main" xmlns="" id="{638F4D02-6696-004B-0AC5-53CA874EEC80}"/>
              </a:ext>
            </a:extLst>
          </p:cNvPr>
          <p:cNvSpPr txBox="1"/>
          <p:nvPr/>
        </p:nvSpPr>
        <p:spPr>
          <a:xfrm flipH="1">
            <a:off x="3063177" y="3440434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d)</a:t>
            </a:r>
          </a:p>
        </p:txBody>
      </p:sp>
      <p:sp>
        <p:nvSpPr>
          <p:cNvPr id="94" name="Hộp Văn bản 93">
            <a:extLst>
              <a:ext uri="{FF2B5EF4-FFF2-40B4-BE49-F238E27FC236}">
                <a16:creationId xmlns:a16="http://schemas.microsoft.com/office/drawing/2014/main" xmlns="" id="{E9083775-95D0-DD48-2227-BA558C816C31}"/>
              </a:ext>
            </a:extLst>
          </p:cNvPr>
          <p:cNvSpPr txBox="1"/>
          <p:nvPr/>
        </p:nvSpPr>
        <p:spPr>
          <a:xfrm>
            <a:off x="2123365" y="5226324"/>
            <a:ext cx="7945270" cy="114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8800">
                <a:solidFill>
                  <a:srgbClr val="FF3399"/>
                </a:solidFill>
                <a:latin typeface="UTM Edwardian" panose="02040603050506020204" pitchFamily="18" charset="0"/>
              </a:rPr>
              <a:t>Thực hiện nhóm đôi.</a:t>
            </a:r>
          </a:p>
        </p:txBody>
      </p:sp>
      <p:pic>
        <p:nvPicPr>
          <p:cNvPr id="95" name="Hình ảnh 94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F331F8F9-B650-CD75-B10D-98B6EE91F0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009" y="4609570"/>
            <a:ext cx="2027311" cy="2027311"/>
          </a:xfrm>
          <a:prstGeom prst="rect">
            <a:avLst/>
          </a:prstGeom>
        </p:spPr>
      </p:pic>
      <p:pic>
        <p:nvPicPr>
          <p:cNvPr id="96" name="Hình ảnh 95" descr="Ảnh có chứa đồ họa véc-tơ&#10;&#10;Mô tả được tạo tự động">
            <a:extLst>
              <a:ext uri="{FF2B5EF4-FFF2-40B4-BE49-F238E27FC236}">
                <a16:creationId xmlns:a16="http://schemas.microsoft.com/office/drawing/2014/main" xmlns="" id="{724BF987-A71C-B583-6E1B-61DBCC4A6E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75" y="4678457"/>
            <a:ext cx="2027312" cy="2027312"/>
          </a:xfrm>
          <a:prstGeom prst="rect">
            <a:avLst/>
          </a:prstGeom>
        </p:spPr>
      </p:pic>
      <p:sp>
        <p:nvSpPr>
          <p:cNvPr id="46" name="Hộp Văn bản 45">
            <a:extLst>
              <a:ext uri="{FF2B5EF4-FFF2-40B4-BE49-F238E27FC236}">
                <a16:creationId xmlns:a16="http://schemas.microsoft.com/office/drawing/2014/main" xmlns="" id="{3CA187DF-0C3E-3857-A89C-0A04DF9DAD57}"/>
              </a:ext>
            </a:extLst>
          </p:cNvPr>
          <p:cNvSpPr txBox="1"/>
          <p:nvPr/>
        </p:nvSpPr>
        <p:spPr>
          <a:xfrm flipH="1">
            <a:off x="6713796" y="342805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e)</a:t>
            </a:r>
          </a:p>
        </p:txBody>
      </p:sp>
      <p:pic>
        <p:nvPicPr>
          <p:cNvPr id="4" name="Hình ảnh 3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842C8FBC-A114-97F8-3DBA-AD64DAFEEC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1" t="78200" r="78496" b="1187"/>
          <a:stretch/>
        </p:blipFill>
        <p:spPr>
          <a:xfrm>
            <a:off x="2123364" y="2038064"/>
            <a:ext cx="1704669" cy="1246863"/>
          </a:xfrm>
          <a:prstGeom prst="rect">
            <a:avLst/>
          </a:prstGeom>
        </p:spPr>
      </p:pic>
      <p:pic>
        <p:nvPicPr>
          <p:cNvPr id="9" name="Hình ảnh 8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66F82185-8C5C-8A70-F9FA-76BEAA4427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6" t="77208" r="61371" b="2179"/>
          <a:stretch/>
        </p:blipFill>
        <p:spPr>
          <a:xfrm>
            <a:off x="5646966" y="1933542"/>
            <a:ext cx="1814008" cy="1326838"/>
          </a:xfrm>
          <a:prstGeom prst="rect">
            <a:avLst/>
          </a:prstGeom>
        </p:spPr>
      </p:pic>
      <p:pic>
        <p:nvPicPr>
          <p:cNvPr id="10" name="Hình ảnh 9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285B9643-C07E-A97F-36EC-63B4AE8023C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47" t="77326" r="45450" b="2061"/>
          <a:stretch/>
        </p:blipFill>
        <p:spPr>
          <a:xfrm>
            <a:off x="9075217" y="1911188"/>
            <a:ext cx="1878129" cy="1373739"/>
          </a:xfrm>
          <a:prstGeom prst="rect">
            <a:avLst/>
          </a:prstGeom>
        </p:spPr>
      </p:pic>
      <p:pic>
        <p:nvPicPr>
          <p:cNvPr id="11" name="Hình ảnh 10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F68CA3D0-3DC3-4FC6-C6BE-1C59EF3CEFC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55" t="77142" r="28542" b="2245"/>
          <a:stretch/>
        </p:blipFill>
        <p:spPr>
          <a:xfrm>
            <a:off x="3875064" y="3573074"/>
            <a:ext cx="1878129" cy="1373739"/>
          </a:xfrm>
          <a:prstGeom prst="rect">
            <a:avLst/>
          </a:prstGeom>
        </p:spPr>
      </p:pic>
      <p:pic>
        <p:nvPicPr>
          <p:cNvPr id="12" name="Hình ảnh 11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729EA7F8-E936-6157-D276-C6198558FE3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79" t="76553" r="12618" b="2834"/>
          <a:stretch/>
        </p:blipFill>
        <p:spPr>
          <a:xfrm>
            <a:off x="7460974" y="3537505"/>
            <a:ext cx="1878129" cy="137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641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9" grpId="0"/>
      <p:bldP spid="70" grpId="0"/>
      <p:bldP spid="81" grpId="0"/>
      <p:bldP spid="94" grpId="0"/>
      <p:bldP spid="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5983407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Nhóm 7">
            <a:extLst>
              <a:ext uri="{FF2B5EF4-FFF2-40B4-BE49-F238E27FC236}">
                <a16:creationId xmlns:a16="http://schemas.microsoft.com/office/drawing/2014/main" xmlns="" id="{49F7B9F8-2899-7CC7-DDBA-A635406814ED}"/>
              </a:ext>
            </a:extLst>
          </p:cNvPr>
          <p:cNvGrpSpPr/>
          <p:nvPr/>
        </p:nvGrpSpPr>
        <p:grpSpPr>
          <a:xfrm>
            <a:off x="1491881" y="3491415"/>
            <a:ext cx="9526287" cy="772867"/>
            <a:chOff x="1012461" y="2467254"/>
            <a:chExt cx="9526287" cy="772867"/>
          </a:xfrm>
        </p:grpSpPr>
        <p:sp>
          <p:nvSpPr>
            <p:cNvPr id="13" name="Hình chữ nhật: Góc Tròn 12">
              <a:extLst>
                <a:ext uri="{FF2B5EF4-FFF2-40B4-BE49-F238E27FC236}">
                  <a16:creationId xmlns:a16="http://schemas.microsoft.com/office/drawing/2014/main" xmlns="" id="{B9A043CF-EEE7-9985-52C1-2717C8C7951E}"/>
                </a:ext>
              </a:extLst>
            </p:cNvPr>
            <p:cNvSpPr/>
            <p:nvPr/>
          </p:nvSpPr>
          <p:spPr>
            <a:xfrm>
              <a:off x="1012461" y="2467254"/>
              <a:ext cx="9035957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ộp Văn bản 13">
              <a:extLst>
                <a:ext uri="{FF2B5EF4-FFF2-40B4-BE49-F238E27FC236}">
                  <a16:creationId xmlns:a16="http://schemas.microsoft.com/office/drawing/2014/main" xmlns="" id="{A210FAE1-BA17-F42F-DD76-C13D46875A9B}"/>
                </a:ext>
              </a:extLst>
            </p:cNvPr>
            <p:cNvSpPr txBox="1"/>
            <p:nvPr/>
          </p:nvSpPr>
          <p:spPr>
            <a:xfrm>
              <a:off x="1928687" y="2580989"/>
              <a:ext cx="861006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1:</a:t>
              </a:r>
              <a:r>
                <a:rPr lang="vi-VN" sz="3200">
                  <a:latin typeface="UTM Duepuntozero" panose="02040603050506020204" pitchFamily="18" charset="0"/>
                </a:rPr>
                <a:t> Dựa vào số ô vuông, viết phân số rồi rút g</a:t>
              </a:r>
              <a:r>
                <a:rPr lang="en-US" sz="3200">
                  <a:latin typeface="UTM Duepuntozero" panose="02040603050506020204" pitchFamily="18" charset="0"/>
                </a:rPr>
                <a:t>ọ</a:t>
              </a:r>
              <a:r>
                <a:rPr lang="vi-VN" sz="3200">
                  <a:latin typeface="UTM Duepuntozero" panose="02040603050506020204" pitchFamily="18" charset="0"/>
                </a:rPr>
                <a:t>n.</a:t>
              </a:r>
            </a:p>
          </p:txBody>
        </p:sp>
        <p:pic>
          <p:nvPicPr>
            <p:cNvPr id="15" name="Picture 6">
              <a:extLst>
                <a:ext uri="{FF2B5EF4-FFF2-40B4-BE49-F238E27FC236}">
                  <a16:creationId xmlns:a16="http://schemas.microsoft.com/office/drawing/2014/main" xmlns="" id="{DCCC3AE2-BB11-6D84-17C0-3EE5995E5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grpSp>
        <p:nvGrpSpPr>
          <p:cNvPr id="20" name="Nhóm 19">
            <a:extLst>
              <a:ext uri="{FF2B5EF4-FFF2-40B4-BE49-F238E27FC236}">
                <a16:creationId xmlns:a16="http://schemas.microsoft.com/office/drawing/2014/main" xmlns="" id="{29CBF791-F022-E2D0-B3A0-88A985C66CC5}"/>
              </a:ext>
            </a:extLst>
          </p:cNvPr>
          <p:cNvGrpSpPr/>
          <p:nvPr/>
        </p:nvGrpSpPr>
        <p:grpSpPr>
          <a:xfrm>
            <a:off x="1491881" y="4481095"/>
            <a:ext cx="9526287" cy="772867"/>
            <a:chOff x="1012461" y="2467254"/>
            <a:chExt cx="9526287" cy="772867"/>
          </a:xfrm>
        </p:grpSpPr>
        <p:sp>
          <p:nvSpPr>
            <p:cNvPr id="24" name="Hình chữ nhật: Góc Tròn 23">
              <a:extLst>
                <a:ext uri="{FF2B5EF4-FFF2-40B4-BE49-F238E27FC236}">
                  <a16:creationId xmlns:a16="http://schemas.microsoft.com/office/drawing/2014/main" xmlns="" id="{E2C18365-890E-2197-C8CB-607A8CA0775A}"/>
                </a:ext>
              </a:extLst>
            </p:cNvPr>
            <p:cNvSpPr/>
            <p:nvPr/>
          </p:nvSpPr>
          <p:spPr>
            <a:xfrm>
              <a:off x="1012461" y="2467254"/>
              <a:ext cx="9035957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Hộp Văn bản 24">
              <a:extLst>
                <a:ext uri="{FF2B5EF4-FFF2-40B4-BE49-F238E27FC236}">
                  <a16:creationId xmlns:a16="http://schemas.microsoft.com/office/drawing/2014/main" xmlns="" id="{6F5E0027-D51F-EC86-345C-F6FBF8FB06E7}"/>
                </a:ext>
              </a:extLst>
            </p:cNvPr>
            <p:cNvSpPr txBox="1"/>
            <p:nvPr/>
          </p:nvSpPr>
          <p:spPr>
            <a:xfrm>
              <a:off x="1928687" y="2580989"/>
              <a:ext cx="861006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</a:t>
              </a:r>
              <a:r>
                <a:rPr lang="en-US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2</a:t>
              </a:r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:</a:t>
              </a:r>
              <a:r>
                <a:rPr lang="vi-VN" sz="3200">
                  <a:latin typeface="UTM Duepuntozero" panose="02040603050506020204" pitchFamily="18" charset="0"/>
                </a:rPr>
                <a:t> Dựa vào màu viết ngay phân số tối giản.</a:t>
              </a:r>
            </a:p>
          </p:txBody>
        </p:sp>
        <p:pic>
          <p:nvPicPr>
            <p:cNvPr id="26" name="Picture 6">
              <a:extLst>
                <a:ext uri="{FF2B5EF4-FFF2-40B4-BE49-F238E27FC236}">
                  <a16:creationId xmlns:a16="http://schemas.microsoft.com/office/drawing/2014/main" xmlns="" id="{55B8B891-6E0E-F851-D198-4B39A4B4E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sp>
        <p:nvSpPr>
          <p:cNvPr id="27" name="TextBox 2">
            <a:extLst>
              <a:ext uri="{FF2B5EF4-FFF2-40B4-BE49-F238E27FC236}">
                <a16:creationId xmlns:a16="http://schemas.microsoft.com/office/drawing/2014/main" xmlns="" id="{F4975FBB-AD4D-511A-7D80-AAACEF50243D}"/>
              </a:ext>
            </a:extLst>
          </p:cNvPr>
          <p:cNvSpPr txBox="1"/>
          <p:nvPr/>
        </p:nvSpPr>
        <p:spPr>
          <a:xfrm>
            <a:off x="733433" y="913202"/>
            <a:ext cx="10725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66FF66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UVN Banh Mi" pitchFamily="2" charset="0"/>
              </a:rPr>
              <a:t>TRÌNH</a:t>
            </a:r>
            <a:r>
              <a:rPr kumimoji="0" lang="en-US" sz="72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UVN Banh Mi" pitchFamily="2" charset="0"/>
              </a:rPr>
              <a:t> </a:t>
            </a:r>
            <a:r>
              <a:rPr lang="en-US" sz="72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FF7575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UVN Banh Mi" pitchFamily="2" charset="0"/>
              </a:rPr>
              <a:t>BÀY</a:t>
            </a:r>
            <a:r>
              <a:rPr kumimoji="0" lang="en-US" sz="72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UVN Banh Mi" pitchFamily="2" charset="0"/>
              </a:rPr>
              <a:t> </a:t>
            </a:r>
            <a:r>
              <a:rPr lang="en-US" sz="72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UVN Banh Mi" pitchFamily="2" charset="0"/>
              </a:rPr>
              <a:t>TRƯỚC</a:t>
            </a:r>
            <a:r>
              <a:rPr kumimoji="0" lang="en-US" sz="72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UVN Banh Mi" pitchFamily="2" charset="0"/>
              </a:rPr>
              <a:t> </a:t>
            </a:r>
            <a:r>
              <a:rPr lang="en-US" sz="7200" b="1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66FF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UVN Banh Mi" pitchFamily="2" charset="0"/>
              </a:rPr>
              <a:t>LỚP</a:t>
            </a:r>
            <a:endParaRPr kumimoji="0" lang="vi-VN" sz="7200" b="1" i="0" u="none" strike="noStrike" kern="1200" cap="none" spc="0" normalizeH="0" baseline="0" noProof="0">
              <a:ln w="6600">
                <a:solidFill>
                  <a:srgbClr val="0070C0"/>
                </a:solidFill>
                <a:prstDash val="solid"/>
              </a:ln>
              <a:solidFill>
                <a:srgbClr val="CC66FF"/>
              </a:solidFill>
              <a:effectLst>
                <a:outerShdw dist="38100" dir="2700000" algn="tl" rotWithShape="0">
                  <a:srgbClr val="5B9BD5">
                    <a:lumMod val="75000"/>
                  </a:srgbClr>
                </a:outerShdw>
              </a:effectLst>
              <a:uLnTx/>
              <a:uFillTx/>
              <a:latin typeface="SVN-Kitten" pitchFamily="50" charset="-93"/>
            </a:endParaRPr>
          </a:p>
        </p:txBody>
      </p:sp>
      <p:grpSp>
        <p:nvGrpSpPr>
          <p:cNvPr id="28" name="Group 5">
            <a:extLst>
              <a:ext uri="{FF2B5EF4-FFF2-40B4-BE49-F238E27FC236}">
                <a16:creationId xmlns:a16="http://schemas.microsoft.com/office/drawing/2014/main" xmlns="" id="{2DBE2327-5D89-874C-38A5-B1A770AA7D09}"/>
              </a:ext>
            </a:extLst>
          </p:cNvPr>
          <p:cNvGrpSpPr/>
          <p:nvPr/>
        </p:nvGrpSpPr>
        <p:grpSpPr>
          <a:xfrm>
            <a:off x="2867482" y="2113531"/>
            <a:ext cx="5953722" cy="1000549"/>
            <a:chOff x="2302333" y="1742761"/>
            <a:chExt cx="11700799" cy="1999138"/>
          </a:xfrm>
        </p:grpSpPr>
        <p:pic>
          <p:nvPicPr>
            <p:cNvPr id="29" name="Picture 1">
              <a:extLst>
                <a:ext uri="{FF2B5EF4-FFF2-40B4-BE49-F238E27FC236}">
                  <a16:creationId xmlns:a16="http://schemas.microsoft.com/office/drawing/2014/main" xmlns="" id="{3F1FB9D2-FC1E-3DA9-2357-8EC2C3D22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02333" y="1742761"/>
              <a:ext cx="7587334" cy="1999138"/>
            </a:xfrm>
            <a:prstGeom prst="rect">
              <a:avLst/>
            </a:prstGeom>
          </p:spPr>
        </p:pic>
        <p:pic>
          <p:nvPicPr>
            <p:cNvPr id="30" name="Picture 4">
              <a:extLst>
                <a:ext uri="{FF2B5EF4-FFF2-40B4-BE49-F238E27FC236}">
                  <a16:creationId xmlns:a16="http://schemas.microsoft.com/office/drawing/2014/main" xmlns="" id="{E089674F-F369-D359-2B33-0AEE3EE13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08785" y="1742761"/>
              <a:ext cx="3694347" cy="19364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2236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9395565" cy="1323439"/>
            <a:chOff x="792242" y="460047"/>
            <a:chExt cx="7046675" cy="992579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3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4" y="460047"/>
              <a:ext cx="644172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Viết phân số tối giản chỉ phần tô màu trong mỗi hình.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7491668" y="2023471"/>
            <a:ext cx="76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a)</a:t>
            </a:r>
          </a:p>
        </p:txBody>
      </p:sp>
      <p:pic>
        <p:nvPicPr>
          <p:cNvPr id="4" name="Hình ảnh 3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842C8FBC-A114-97F8-3DBA-AD64DAFEEC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1" t="78200" r="78496" b="1187"/>
          <a:stretch/>
        </p:blipFill>
        <p:spPr>
          <a:xfrm>
            <a:off x="8282427" y="2189659"/>
            <a:ext cx="3069200" cy="2244935"/>
          </a:xfrm>
          <a:prstGeom prst="rect">
            <a:avLst/>
          </a:prstGeom>
        </p:spPr>
      </p:pic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88E25631-FAC1-7CE4-6869-977601FEF27A}"/>
              </a:ext>
            </a:extLst>
          </p:cNvPr>
          <p:cNvGrpSpPr/>
          <p:nvPr/>
        </p:nvGrpSpPr>
        <p:grpSpPr>
          <a:xfrm>
            <a:off x="1207053" y="2368099"/>
            <a:ext cx="2109938" cy="772867"/>
            <a:chOff x="1038286" y="2486942"/>
            <a:chExt cx="2109938" cy="772867"/>
          </a:xfrm>
        </p:grpSpPr>
        <p:sp>
          <p:nvSpPr>
            <p:cNvPr id="5" name="Hình chữ nhật: Góc Tròn 4">
              <a:extLst>
                <a:ext uri="{FF2B5EF4-FFF2-40B4-BE49-F238E27FC236}">
                  <a16:creationId xmlns:a16="http://schemas.microsoft.com/office/drawing/2014/main" xmlns="" id="{671AF2FC-4682-9178-8378-DA95034CB9F4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xmlns="" id="{C61163E6-4203-84EC-6D3F-49528A8A0DAB}"/>
                </a:ext>
              </a:extLst>
            </p:cNvPr>
            <p:cNvSpPr txBox="1"/>
            <p:nvPr/>
          </p:nvSpPr>
          <p:spPr>
            <a:xfrm>
              <a:off x="1766209" y="2580987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1: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EA4E678E-DD4E-3CCD-C597-531DB5FB2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grpSp>
        <p:nvGrpSpPr>
          <p:cNvPr id="18" name="Nhóm 17">
            <a:extLst>
              <a:ext uri="{FF2B5EF4-FFF2-40B4-BE49-F238E27FC236}">
                <a16:creationId xmlns:a16="http://schemas.microsoft.com/office/drawing/2014/main" xmlns="" id="{117100B8-403A-67B3-81A9-C1E1D5F90F01}"/>
              </a:ext>
            </a:extLst>
          </p:cNvPr>
          <p:cNvGrpSpPr/>
          <p:nvPr/>
        </p:nvGrpSpPr>
        <p:grpSpPr>
          <a:xfrm>
            <a:off x="3286482" y="2575152"/>
            <a:ext cx="771013" cy="1323922"/>
            <a:chOff x="7131440" y="4227585"/>
            <a:chExt cx="771013" cy="1323922"/>
          </a:xfrm>
        </p:grpSpPr>
        <p:sp>
          <p:nvSpPr>
            <p:cNvPr id="19" name="Hộp Văn bản 18">
              <a:extLst>
                <a:ext uri="{FF2B5EF4-FFF2-40B4-BE49-F238E27FC236}">
                  <a16:creationId xmlns:a16="http://schemas.microsoft.com/office/drawing/2014/main" xmlns="" id="{B1573FBD-7CF1-AF08-0A82-FB153BB5726C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0" name="Hộp Văn bản 19">
              <a:extLst>
                <a:ext uri="{FF2B5EF4-FFF2-40B4-BE49-F238E27FC236}">
                  <a16:creationId xmlns:a16="http://schemas.microsoft.com/office/drawing/2014/main" xmlns="" id="{93A26314-AF46-DC70-56A6-C6214057E1D0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cxnSp>
          <p:nvCxnSpPr>
            <p:cNvPr id="24" name="Đường nối Thẳng 23">
              <a:extLst>
                <a:ext uri="{FF2B5EF4-FFF2-40B4-BE49-F238E27FC236}">
                  <a16:creationId xmlns:a16="http://schemas.microsoft.com/office/drawing/2014/main" xmlns="" id="{902459B2-D696-DCD9-DD6F-79E5A28C002F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Nhóm 24">
            <a:extLst>
              <a:ext uri="{FF2B5EF4-FFF2-40B4-BE49-F238E27FC236}">
                <a16:creationId xmlns:a16="http://schemas.microsoft.com/office/drawing/2014/main" xmlns="" id="{6771DB51-0C86-DC7D-ECDC-83DBDCB4EDF5}"/>
              </a:ext>
            </a:extLst>
          </p:cNvPr>
          <p:cNvGrpSpPr/>
          <p:nvPr/>
        </p:nvGrpSpPr>
        <p:grpSpPr>
          <a:xfrm>
            <a:off x="3682240" y="2564566"/>
            <a:ext cx="2168705" cy="1323922"/>
            <a:chOff x="2101109" y="1452234"/>
            <a:chExt cx="2168705" cy="1323922"/>
          </a:xfrm>
        </p:grpSpPr>
        <p:sp>
          <p:nvSpPr>
            <p:cNvPr id="26" name="Hộp Văn bản 25">
              <a:extLst>
                <a:ext uri="{FF2B5EF4-FFF2-40B4-BE49-F238E27FC236}">
                  <a16:creationId xmlns:a16="http://schemas.microsoft.com/office/drawing/2014/main" xmlns="" id="{D284D8B8-2220-5621-F298-04D0A434D8E7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27" name="Nhóm 26">
              <a:extLst>
                <a:ext uri="{FF2B5EF4-FFF2-40B4-BE49-F238E27FC236}">
                  <a16:creationId xmlns:a16="http://schemas.microsoft.com/office/drawing/2014/main" xmlns="" id="{1C13E97F-F186-C0D3-FC0F-8DADDC79CD54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xmlns="" id="{B45781E0-999A-9F8B-7BD1-BC7A0564691D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: 3</a:t>
                </a:r>
              </a:p>
            </p:txBody>
          </p:sp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xmlns="" id="{33FB2A58-6D73-B42A-A38D-7320D0D93CF8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12 : 3</a:t>
                </a:r>
              </a:p>
            </p:txBody>
          </p:sp>
          <p:cxnSp>
            <p:nvCxnSpPr>
              <p:cNvPr id="30" name="Đường nối Thẳng 29">
                <a:extLst>
                  <a:ext uri="{FF2B5EF4-FFF2-40B4-BE49-F238E27FC236}">
                    <a16:creationId xmlns:a16="http://schemas.microsoft.com/office/drawing/2014/main" xmlns="" id="{DC643D39-FB33-2515-B373-E4298FA743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Nhóm 30">
            <a:extLst>
              <a:ext uri="{FF2B5EF4-FFF2-40B4-BE49-F238E27FC236}">
                <a16:creationId xmlns:a16="http://schemas.microsoft.com/office/drawing/2014/main" xmlns="" id="{994030BF-4174-33A0-EFFF-37AC015E3318}"/>
              </a:ext>
            </a:extLst>
          </p:cNvPr>
          <p:cNvGrpSpPr/>
          <p:nvPr/>
        </p:nvGrpSpPr>
        <p:grpSpPr>
          <a:xfrm>
            <a:off x="5497113" y="2575152"/>
            <a:ext cx="1703065" cy="1286602"/>
            <a:chOff x="2101109" y="1452234"/>
            <a:chExt cx="1703065" cy="1286602"/>
          </a:xfrm>
        </p:grpSpPr>
        <p:sp>
          <p:nvSpPr>
            <p:cNvPr id="32" name="Hộp Văn bản 31">
              <a:extLst>
                <a:ext uri="{FF2B5EF4-FFF2-40B4-BE49-F238E27FC236}">
                  <a16:creationId xmlns:a16="http://schemas.microsoft.com/office/drawing/2014/main" xmlns="" id="{D4CC980D-39AF-AA4C-8986-45941FA82884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33" name="Nhóm 32">
              <a:extLst>
                <a:ext uri="{FF2B5EF4-FFF2-40B4-BE49-F238E27FC236}">
                  <a16:creationId xmlns:a16="http://schemas.microsoft.com/office/drawing/2014/main" xmlns="" id="{E4067900-C19A-D66E-CF6C-8B9AAA8B5B86}"/>
                </a:ext>
              </a:extLst>
            </p:cNvPr>
            <p:cNvGrpSpPr/>
            <p:nvPr/>
          </p:nvGrpSpPr>
          <p:grpSpPr>
            <a:xfrm>
              <a:off x="2392598" y="1452234"/>
              <a:ext cx="1411576" cy="1286602"/>
              <a:chOff x="6809198" y="4227585"/>
              <a:chExt cx="1411576" cy="1286602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90340ECE-E48D-907C-2C0A-561B5DB66206}"/>
                  </a:ext>
                </a:extLst>
              </p:cNvPr>
              <p:cNvSpPr txBox="1"/>
              <p:nvPr/>
            </p:nvSpPr>
            <p:spPr>
              <a:xfrm flipH="1">
                <a:off x="7181162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DB3E8C37-83BB-3E9B-15EA-B8CA64C8A7FE}"/>
                  </a:ext>
                </a:extLst>
              </p:cNvPr>
              <p:cNvSpPr txBox="1"/>
              <p:nvPr/>
            </p:nvSpPr>
            <p:spPr>
              <a:xfrm flipH="1">
                <a:off x="6809198" y="480630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752060E5-12A2-5E98-A1E4-FBF08A9674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50875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Nhóm 57">
            <a:extLst>
              <a:ext uri="{FF2B5EF4-FFF2-40B4-BE49-F238E27FC236}">
                <a16:creationId xmlns:a16="http://schemas.microsoft.com/office/drawing/2014/main" xmlns="" id="{8D042AFC-3591-626C-130B-5FDBD63906CD}"/>
              </a:ext>
            </a:extLst>
          </p:cNvPr>
          <p:cNvGrpSpPr/>
          <p:nvPr/>
        </p:nvGrpSpPr>
        <p:grpSpPr>
          <a:xfrm>
            <a:off x="1196704" y="4236318"/>
            <a:ext cx="2096686" cy="772867"/>
            <a:chOff x="1038286" y="2486942"/>
            <a:chExt cx="2096686" cy="772867"/>
          </a:xfrm>
        </p:grpSpPr>
        <p:sp>
          <p:nvSpPr>
            <p:cNvPr id="60" name="Hình chữ nhật: Góc Tròn 59">
              <a:extLst>
                <a:ext uri="{FF2B5EF4-FFF2-40B4-BE49-F238E27FC236}">
                  <a16:creationId xmlns:a16="http://schemas.microsoft.com/office/drawing/2014/main" xmlns="" id="{2A0FB4A8-B57B-BE7A-6EF5-DD673583067A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ộp Văn bản 60">
              <a:extLst>
                <a:ext uri="{FF2B5EF4-FFF2-40B4-BE49-F238E27FC236}">
                  <a16:creationId xmlns:a16="http://schemas.microsoft.com/office/drawing/2014/main" xmlns="" id="{79504E4D-640B-C6CE-EE98-91E225DEA467}"/>
                </a:ext>
              </a:extLst>
            </p:cNvPr>
            <p:cNvSpPr txBox="1"/>
            <p:nvPr/>
          </p:nvSpPr>
          <p:spPr>
            <a:xfrm>
              <a:off x="1752957" y="2594239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</a:t>
              </a:r>
              <a:r>
                <a:rPr lang="en-US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2</a:t>
              </a:r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62" name="Picture 6">
              <a:extLst>
                <a:ext uri="{FF2B5EF4-FFF2-40B4-BE49-F238E27FC236}">
                  <a16:creationId xmlns:a16="http://schemas.microsoft.com/office/drawing/2014/main" xmlns="" id="{F790C39C-601E-7135-073A-A357CC5DF2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xmlns="" id="{7B3B26B2-53D1-8589-9271-43AEE21CA505}"/>
              </a:ext>
            </a:extLst>
          </p:cNvPr>
          <p:cNvSpPr txBox="1"/>
          <p:nvPr/>
        </p:nvSpPr>
        <p:spPr>
          <a:xfrm>
            <a:off x="3304578" y="4448616"/>
            <a:ext cx="736135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Hình chữ nhật chia thành 4 cột bằng nhau, tô màu 1 cột.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xmlns="" id="{08EA5760-D381-7C0D-646C-DF91C970762F}"/>
              </a:ext>
            </a:extLst>
          </p:cNvPr>
          <p:cNvSpPr txBox="1"/>
          <p:nvPr/>
        </p:nvSpPr>
        <p:spPr>
          <a:xfrm>
            <a:off x="3293390" y="5617414"/>
            <a:ext cx="66224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Phân số tối giản chỉ phần tô màu là </a:t>
            </a:r>
          </a:p>
        </p:txBody>
      </p:sp>
      <p:grpSp>
        <p:nvGrpSpPr>
          <p:cNvPr id="68" name="Nhóm 67">
            <a:extLst>
              <a:ext uri="{FF2B5EF4-FFF2-40B4-BE49-F238E27FC236}">
                <a16:creationId xmlns:a16="http://schemas.microsoft.com/office/drawing/2014/main" xmlns="" id="{1E541528-ED7F-06C2-1421-1950C368183A}"/>
              </a:ext>
            </a:extLst>
          </p:cNvPr>
          <p:cNvGrpSpPr/>
          <p:nvPr/>
        </p:nvGrpSpPr>
        <p:grpSpPr>
          <a:xfrm>
            <a:off x="8813761" y="5312256"/>
            <a:ext cx="1411576" cy="1286602"/>
            <a:chOff x="6809198" y="4227585"/>
            <a:chExt cx="1411576" cy="1286602"/>
          </a:xfrm>
        </p:grpSpPr>
        <p:sp>
          <p:nvSpPr>
            <p:cNvPr id="69" name="Hộp Văn bản 68">
              <a:extLst>
                <a:ext uri="{FF2B5EF4-FFF2-40B4-BE49-F238E27FC236}">
                  <a16:creationId xmlns:a16="http://schemas.microsoft.com/office/drawing/2014/main" xmlns="" id="{3614A1FF-A9E6-552C-F3BF-D94FC7B4866F}"/>
                </a:ext>
              </a:extLst>
            </p:cNvPr>
            <p:cNvSpPr txBox="1"/>
            <p:nvPr/>
          </p:nvSpPr>
          <p:spPr>
            <a:xfrm flipH="1">
              <a:off x="7181162" y="4227585"/>
              <a:ext cx="70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Hộp Văn bản 70">
              <a:extLst>
                <a:ext uri="{FF2B5EF4-FFF2-40B4-BE49-F238E27FC236}">
                  <a16:creationId xmlns:a16="http://schemas.microsoft.com/office/drawing/2014/main" xmlns="" id="{73DC1D21-9AFC-8422-42AD-6F3870A03255}"/>
                </a:ext>
              </a:extLst>
            </p:cNvPr>
            <p:cNvSpPr txBox="1"/>
            <p:nvPr/>
          </p:nvSpPr>
          <p:spPr>
            <a:xfrm flipH="1">
              <a:off x="6809198" y="4806301"/>
              <a:ext cx="1411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cxnSp>
          <p:nvCxnSpPr>
            <p:cNvPr id="72" name="Đường nối Thẳng 71">
              <a:extLst>
                <a:ext uri="{FF2B5EF4-FFF2-40B4-BE49-F238E27FC236}">
                  <a16:creationId xmlns:a16="http://schemas.microsoft.com/office/drawing/2014/main" xmlns="" id="{25B31072-5F23-2C79-F342-A9C323DC7880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50875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403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9395565" cy="1323439"/>
            <a:chOff x="792242" y="460047"/>
            <a:chExt cx="7046675" cy="992579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3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4" y="460047"/>
              <a:ext cx="644172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Viết phân số tối giản chỉ phần tô màu trong mỗi hình.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7491668" y="2023471"/>
            <a:ext cx="76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b)</a:t>
            </a:r>
          </a:p>
        </p:txBody>
      </p:sp>
      <p:pic>
        <p:nvPicPr>
          <p:cNvPr id="4" name="Hình ảnh 3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842C8FBC-A114-97F8-3DBA-AD64DAFEEC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3" t="77538" r="61574" b="1849"/>
          <a:stretch/>
        </p:blipFill>
        <p:spPr>
          <a:xfrm>
            <a:off x="8282427" y="2189659"/>
            <a:ext cx="3069200" cy="2244935"/>
          </a:xfrm>
          <a:prstGeom prst="rect">
            <a:avLst/>
          </a:prstGeom>
        </p:spPr>
      </p:pic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88E25631-FAC1-7CE4-6869-977601FEF27A}"/>
              </a:ext>
            </a:extLst>
          </p:cNvPr>
          <p:cNvGrpSpPr/>
          <p:nvPr/>
        </p:nvGrpSpPr>
        <p:grpSpPr>
          <a:xfrm>
            <a:off x="1207053" y="2368099"/>
            <a:ext cx="2109938" cy="772867"/>
            <a:chOff x="1038286" y="2486942"/>
            <a:chExt cx="2109938" cy="772867"/>
          </a:xfrm>
        </p:grpSpPr>
        <p:sp>
          <p:nvSpPr>
            <p:cNvPr id="5" name="Hình chữ nhật: Góc Tròn 4">
              <a:extLst>
                <a:ext uri="{FF2B5EF4-FFF2-40B4-BE49-F238E27FC236}">
                  <a16:creationId xmlns:a16="http://schemas.microsoft.com/office/drawing/2014/main" xmlns="" id="{671AF2FC-4682-9178-8378-DA95034CB9F4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xmlns="" id="{C61163E6-4203-84EC-6D3F-49528A8A0DAB}"/>
                </a:ext>
              </a:extLst>
            </p:cNvPr>
            <p:cNvSpPr txBox="1"/>
            <p:nvPr/>
          </p:nvSpPr>
          <p:spPr>
            <a:xfrm>
              <a:off x="1766209" y="2580987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1: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EA4E678E-DD4E-3CCD-C597-531DB5FB2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grpSp>
        <p:nvGrpSpPr>
          <p:cNvPr id="18" name="Nhóm 17">
            <a:extLst>
              <a:ext uri="{FF2B5EF4-FFF2-40B4-BE49-F238E27FC236}">
                <a16:creationId xmlns:a16="http://schemas.microsoft.com/office/drawing/2014/main" xmlns="" id="{117100B8-403A-67B3-81A9-C1E1D5F90F01}"/>
              </a:ext>
            </a:extLst>
          </p:cNvPr>
          <p:cNvGrpSpPr/>
          <p:nvPr/>
        </p:nvGrpSpPr>
        <p:grpSpPr>
          <a:xfrm>
            <a:off x="3286482" y="2575152"/>
            <a:ext cx="771013" cy="1323922"/>
            <a:chOff x="7131440" y="4227585"/>
            <a:chExt cx="771013" cy="1323922"/>
          </a:xfrm>
        </p:grpSpPr>
        <p:sp>
          <p:nvSpPr>
            <p:cNvPr id="19" name="Hộp Văn bản 18">
              <a:extLst>
                <a:ext uri="{FF2B5EF4-FFF2-40B4-BE49-F238E27FC236}">
                  <a16:creationId xmlns:a16="http://schemas.microsoft.com/office/drawing/2014/main" xmlns="" id="{B1573FBD-7CF1-AF08-0A82-FB153BB5726C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0" name="Hộp Văn bản 19">
              <a:extLst>
                <a:ext uri="{FF2B5EF4-FFF2-40B4-BE49-F238E27FC236}">
                  <a16:creationId xmlns:a16="http://schemas.microsoft.com/office/drawing/2014/main" xmlns="" id="{93A26314-AF46-DC70-56A6-C6214057E1D0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cxnSp>
          <p:nvCxnSpPr>
            <p:cNvPr id="24" name="Đường nối Thẳng 23">
              <a:extLst>
                <a:ext uri="{FF2B5EF4-FFF2-40B4-BE49-F238E27FC236}">
                  <a16:creationId xmlns:a16="http://schemas.microsoft.com/office/drawing/2014/main" xmlns="" id="{902459B2-D696-DCD9-DD6F-79E5A28C002F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Nhóm 24">
            <a:extLst>
              <a:ext uri="{FF2B5EF4-FFF2-40B4-BE49-F238E27FC236}">
                <a16:creationId xmlns:a16="http://schemas.microsoft.com/office/drawing/2014/main" xmlns="" id="{6771DB51-0C86-DC7D-ECDC-83DBDCB4EDF5}"/>
              </a:ext>
            </a:extLst>
          </p:cNvPr>
          <p:cNvGrpSpPr/>
          <p:nvPr/>
        </p:nvGrpSpPr>
        <p:grpSpPr>
          <a:xfrm>
            <a:off x="3682240" y="2564566"/>
            <a:ext cx="2168705" cy="1323922"/>
            <a:chOff x="2101109" y="1452234"/>
            <a:chExt cx="2168705" cy="1323922"/>
          </a:xfrm>
        </p:grpSpPr>
        <p:sp>
          <p:nvSpPr>
            <p:cNvPr id="26" name="Hộp Văn bản 25">
              <a:extLst>
                <a:ext uri="{FF2B5EF4-FFF2-40B4-BE49-F238E27FC236}">
                  <a16:creationId xmlns:a16="http://schemas.microsoft.com/office/drawing/2014/main" xmlns="" id="{D284D8B8-2220-5621-F298-04D0A434D8E7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27" name="Nhóm 26">
              <a:extLst>
                <a:ext uri="{FF2B5EF4-FFF2-40B4-BE49-F238E27FC236}">
                  <a16:creationId xmlns:a16="http://schemas.microsoft.com/office/drawing/2014/main" xmlns="" id="{1C13E97F-F186-C0D3-FC0F-8DADDC79CD54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xmlns="" id="{B45781E0-999A-9F8B-7BD1-BC7A0564691D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: 4</a:t>
                </a:r>
              </a:p>
            </p:txBody>
          </p:sp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xmlns="" id="{33FB2A58-6D73-B42A-A38D-7320D0D93CF8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12 : 4</a:t>
                </a:r>
              </a:p>
            </p:txBody>
          </p:sp>
          <p:cxnSp>
            <p:nvCxnSpPr>
              <p:cNvPr id="30" name="Đường nối Thẳng 29">
                <a:extLst>
                  <a:ext uri="{FF2B5EF4-FFF2-40B4-BE49-F238E27FC236}">
                    <a16:creationId xmlns:a16="http://schemas.microsoft.com/office/drawing/2014/main" xmlns="" id="{DC643D39-FB33-2515-B373-E4298FA743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Nhóm 30">
            <a:extLst>
              <a:ext uri="{FF2B5EF4-FFF2-40B4-BE49-F238E27FC236}">
                <a16:creationId xmlns:a16="http://schemas.microsoft.com/office/drawing/2014/main" xmlns="" id="{994030BF-4174-33A0-EFFF-37AC015E3318}"/>
              </a:ext>
            </a:extLst>
          </p:cNvPr>
          <p:cNvGrpSpPr/>
          <p:nvPr/>
        </p:nvGrpSpPr>
        <p:grpSpPr>
          <a:xfrm>
            <a:off x="5497113" y="2575152"/>
            <a:ext cx="1703065" cy="1286602"/>
            <a:chOff x="2101109" y="1452234"/>
            <a:chExt cx="1703065" cy="1286602"/>
          </a:xfrm>
        </p:grpSpPr>
        <p:sp>
          <p:nvSpPr>
            <p:cNvPr id="32" name="Hộp Văn bản 31">
              <a:extLst>
                <a:ext uri="{FF2B5EF4-FFF2-40B4-BE49-F238E27FC236}">
                  <a16:creationId xmlns:a16="http://schemas.microsoft.com/office/drawing/2014/main" xmlns="" id="{D4CC980D-39AF-AA4C-8986-45941FA82884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33" name="Nhóm 32">
              <a:extLst>
                <a:ext uri="{FF2B5EF4-FFF2-40B4-BE49-F238E27FC236}">
                  <a16:creationId xmlns:a16="http://schemas.microsoft.com/office/drawing/2014/main" xmlns="" id="{E4067900-C19A-D66E-CF6C-8B9AAA8B5B86}"/>
                </a:ext>
              </a:extLst>
            </p:cNvPr>
            <p:cNvGrpSpPr/>
            <p:nvPr/>
          </p:nvGrpSpPr>
          <p:grpSpPr>
            <a:xfrm>
              <a:off x="2392598" y="1452234"/>
              <a:ext cx="1411576" cy="1286602"/>
              <a:chOff x="6809198" y="4227585"/>
              <a:chExt cx="1411576" cy="1286602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90340ECE-E48D-907C-2C0A-561B5DB66206}"/>
                  </a:ext>
                </a:extLst>
              </p:cNvPr>
              <p:cNvSpPr txBox="1"/>
              <p:nvPr/>
            </p:nvSpPr>
            <p:spPr>
              <a:xfrm flipH="1">
                <a:off x="7181162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DB3E8C37-83BB-3E9B-15EA-B8CA64C8A7FE}"/>
                  </a:ext>
                </a:extLst>
              </p:cNvPr>
              <p:cNvSpPr txBox="1"/>
              <p:nvPr/>
            </p:nvSpPr>
            <p:spPr>
              <a:xfrm flipH="1">
                <a:off x="6809198" y="480630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752060E5-12A2-5E98-A1E4-FBF08A9674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50875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Nhóm 57">
            <a:extLst>
              <a:ext uri="{FF2B5EF4-FFF2-40B4-BE49-F238E27FC236}">
                <a16:creationId xmlns:a16="http://schemas.microsoft.com/office/drawing/2014/main" xmlns="" id="{8D042AFC-3591-626C-130B-5FDBD63906CD}"/>
              </a:ext>
            </a:extLst>
          </p:cNvPr>
          <p:cNvGrpSpPr/>
          <p:nvPr/>
        </p:nvGrpSpPr>
        <p:grpSpPr>
          <a:xfrm>
            <a:off x="1196704" y="4236318"/>
            <a:ext cx="2096686" cy="772867"/>
            <a:chOff x="1038286" y="2486942"/>
            <a:chExt cx="2096686" cy="772867"/>
          </a:xfrm>
        </p:grpSpPr>
        <p:sp>
          <p:nvSpPr>
            <p:cNvPr id="60" name="Hình chữ nhật: Góc Tròn 59">
              <a:extLst>
                <a:ext uri="{FF2B5EF4-FFF2-40B4-BE49-F238E27FC236}">
                  <a16:creationId xmlns:a16="http://schemas.microsoft.com/office/drawing/2014/main" xmlns="" id="{2A0FB4A8-B57B-BE7A-6EF5-DD673583067A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ộp Văn bản 60">
              <a:extLst>
                <a:ext uri="{FF2B5EF4-FFF2-40B4-BE49-F238E27FC236}">
                  <a16:creationId xmlns:a16="http://schemas.microsoft.com/office/drawing/2014/main" xmlns="" id="{79504E4D-640B-C6CE-EE98-91E225DEA467}"/>
                </a:ext>
              </a:extLst>
            </p:cNvPr>
            <p:cNvSpPr txBox="1"/>
            <p:nvPr/>
          </p:nvSpPr>
          <p:spPr>
            <a:xfrm>
              <a:off x="1752957" y="2594239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</a:t>
              </a:r>
              <a:r>
                <a:rPr lang="en-US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2</a:t>
              </a:r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62" name="Picture 6">
              <a:extLst>
                <a:ext uri="{FF2B5EF4-FFF2-40B4-BE49-F238E27FC236}">
                  <a16:creationId xmlns:a16="http://schemas.microsoft.com/office/drawing/2014/main" xmlns="" id="{F790C39C-601E-7135-073A-A357CC5DF2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xmlns="" id="{7B3B26B2-53D1-8589-9271-43AEE21CA505}"/>
              </a:ext>
            </a:extLst>
          </p:cNvPr>
          <p:cNvSpPr txBox="1"/>
          <p:nvPr/>
        </p:nvSpPr>
        <p:spPr>
          <a:xfrm>
            <a:off x="3304577" y="4448616"/>
            <a:ext cx="75700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Hình chữ nhật chia thành 3 hàng bằng nhau, tô màu 1 hàng.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xmlns="" id="{08EA5760-D381-7C0D-646C-DF91C970762F}"/>
              </a:ext>
            </a:extLst>
          </p:cNvPr>
          <p:cNvSpPr txBox="1"/>
          <p:nvPr/>
        </p:nvSpPr>
        <p:spPr>
          <a:xfrm>
            <a:off x="3293390" y="5617414"/>
            <a:ext cx="66224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Phân số tối giản chỉ phần tô màu là </a:t>
            </a:r>
          </a:p>
        </p:txBody>
      </p:sp>
      <p:grpSp>
        <p:nvGrpSpPr>
          <p:cNvPr id="68" name="Nhóm 67">
            <a:extLst>
              <a:ext uri="{FF2B5EF4-FFF2-40B4-BE49-F238E27FC236}">
                <a16:creationId xmlns:a16="http://schemas.microsoft.com/office/drawing/2014/main" xmlns="" id="{1E541528-ED7F-06C2-1421-1950C368183A}"/>
              </a:ext>
            </a:extLst>
          </p:cNvPr>
          <p:cNvGrpSpPr/>
          <p:nvPr/>
        </p:nvGrpSpPr>
        <p:grpSpPr>
          <a:xfrm>
            <a:off x="8813761" y="5312256"/>
            <a:ext cx="1411576" cy="1286602"/>
            <a:chOff x="6809198" y="4227585"/>
            <a:chExt cx="1411576" cy="1286602"/>
          </a:xfrm>
        </p:grpSpPr>
        <p:sp>
          <p:nvSpPr>
            <p:cNvPr id="69" name="Hộp Văn bản 68">
              <a:extLst>
                <a:ext uri="{FF2B5EF4-FFF2-40B4-BE49-F238E27FC236}">
                  <a16:creationId xmlns:a16="http://schemas.microsoft.com/office/drawing/2014/main" xmlns="" id="{3614A1FF-A9E6-552C-F3BF-D94FC7B4866F}"/>
                </a:ext>
              </a:extLst>
            </p:cNvPr>
            <p:cNvSpPr txBox="1"/>
            <p:nvPr/>
          </p:nvSpPr>
          <p:spPr>
            <a:xfrm flipH="1">
              <a:off x="7167910" y="4227585"/>
              <a:ext cx="70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Hộp Văn bản 70">
              <a:extLst>
                <a:ext uri="{FF2B5EF4-FFF2-40B4-BE49-F238E27FC236}">
                  <a16:creationId xmlns:a16="http://schemas.microsoft.com/office/drawing/2014/main" xmlns="" id="{73DC1D21-9AFC-8422-42AD-6F3870A03255}"/>
                </a:ext>
              </a:extLst>
            </p:cNvPr>
            <p:cNvSpPr txBox="1"/>
            <p:nvPr/>
          </p:nvSpPr>
          <p:spPr>
            <a:xfrm flipH="1">
              <a:off x="6809198" y="4806301"/>
              <a:ext cx="1411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cxnSp>
          <p:nvCxnSpPr>
            <p:cNvPr id="72" name="Đường nối Thẳng 71">
              <a:extLst>
                <a:ext uri="{FF2B5EF4-FFF2-40B4-BE49-F238E27FC236}">
                  <a16:creationId xmlns:a16="http://schemas.microsoft.com/office/drawing/2014/main" xmlns="" id="{25B31072-5F23-2C79-F342-A9C323DC7880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50875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9098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9395565" cy="1323439"/>
            <a:chOff x="792242" y="460047"/>
            <a:chExt cx="7046675" cy="992579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3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4" y="460047"/>
              <a:ext cx="644172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Viết phân số tối giản chỉ phần tô màu trong mỗi hình.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7491668" y="2023471"/>
            <a:ext cx="76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c)</a:t>
            </a:r>
          </a:p>
        </p:txBody>
      </p:sp>
      <p:pic>
        <p:nvPicPr>
          <p:cNvPr id="4" name="Hình ảnh 3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842C8FBC-A114-97F8-3DBA-AD64DAFEEC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05" t="77538" r="45192" b="1849"/>
          <a:stretch/>
        </p:blipFill>
        <p:spPr>
          <a:xfrm>
            <a:off x="8282427" y="2189659"/>
            <a:ext cx="3069200" cy="2244935"/>
          </a:xfrm>
          <a:prstGeom prst="rect">
            <a:avLst/>
          </a:prstGeom>
        </p:spPr>
      </p:pic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88E25631-FAC1-7CE4-6869-977601FEF27A}"/>
              </a:ext>
            </a:extLst>
          </p:cNvPr>
          <p:cNvGrpSpPr/>
          <p:nvPr/>
        </p:nvGrpSpPr>
        <p:grpSpPr>
          <a:xfrm>
            <a:off x="1207053" y="2368099"/>
            <a:ext cx="2109938" cy="772867"/>
            <a:chOff x="1038286" y="2486942"/>
            <a:chExt cx="2109938" cy="772867"/>
          </a:xfrm>
        </p:grpSpPr>
        <p:sp>
          <p:nvSpPr>
            <p:cNvPr id="5" name="Hình chữ nhật: Góc Tròn 4">
              <a:extLst>
                <a:ext uri="{FF2B5EF4-FFF2-40B4-BE49-F238E27FC236}">
                  <a16:creationId xmlns:a16="http://schemas.microsoft.com/office/drawing/2014/main" xmlns="" id="{671AF2FC-4682-9178-8378-DA95034CB9F4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xmlns="" id="{C61163E6-4203-84EC-6D3F-49528A8A0DAB}"/>
                </a:ext>
              </a:extLst>
            </p:cNvPr>
            <p:cNvSpPr txBox="1"/>
            <p:nvPr/>
          </p:nvSpPr>
          <p:spPr>
            <a:xfrm>
              <a:off x="1766209" y="2580987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1: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EA4E678E-DD4E-3CCD-C597-531DB5FB2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grpSp>
        <p:nvGrpSpPr>
          <p:cNvPr id="18" name="Nhóm 17">
            <a:extLst>
              <a:ext uri="{FF2B5EF4-FFF2-40B4-BE49-F238E27FC236}">
                <a16:creationId xmlns:a16="http://schemas.microsoft.com/office/drawing/2014/main" xmlns="" id="{117100B8-403A-67B3-81A9-C1E1D5F90F01}"/>
              </a:ext>
            </a:extLst>
          </p:cNvPr>
          <p:cNvGrpSpPr/>
          <p:nvPr/>
        </p:nvGrpSpPr>
        <p:grpSpPr>
          <a:xfrm>
            <a:off x="3286482" y="2575152"/>
            <a:ext cx="771013" cy="1323922"/>
            <a:chOff x="7131440" y="4227585"/>
            <a:chExt cx="771013" cy="1323922"/>
          </a:xfrm>
        </p:grpSpPr>
        <p:sp>
          <p:nvSpPr>
            <p:cNvPr id="19" name="Hộp Văn bản 18">
              <a:extLst>
                <a:ext uri="{FF2B5EF4-FFF2-40B4-BE49-F238E27FC236}">
                  <a16:creationId xmlns:a16="http://schemas.microsoft.com/office/drawing/2014/main" xmlns="" id="{B1573FBD-7CF1-AF08-0A82-FB153BB5726C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20" name="Hộp Văn bản 19">
              <a:extLst>
                <a:ext uri="{FF2B5EF4-FFF2-40B4-BE49-F238E27FC236}">
                  <a16:creationId xmlns:a16="http://schemas.microsoft.com/office/drawing/2014/main" xmlns="" id="{93A26314-AF46-DC70-56A6-C6214057E1D0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cxnSp>
          <p:nvCxnSpPr>
            <p:cNvPr id="24" name="Đường nối Thẳng 23">
              <a:extLst>
                <a:ext uri="{FF2B5EF4-FFF2-40B4-BE49-F238E27FC236}">
                  <a16:creationId xmlns:a16="http://schemas.microsoft.com/office/drawing/2014/main" xmlns="" id="{902459B2-D696-DCD9-DD6F-79E5A28C002F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Nhóm 24">
            <a:extLst>
              <a:ext uri="{FF2B5EF4-FFF2-40B4-BE49-F238E27FC236}">
                <a16:creationId xmlns:a16="http://schemas.microsoft.com/office/drawing/2014/main" xmlns="" id="{6771DB51-0C86-DC7D-ECDC-83DBDCB4EDF5}"/>
              </a:ext>
            </a:extLst>
          </p:cNvPr>
          <p:cNvGrpSpPr/>
          <p:nvPr/>
        </p:nvGrpSpPr>
        <p:grpSpPr>
          <a:xfrm>
            <a:off x="3682240" y="2564566"/>
            <a:ext cx="2168705" cy="1323922"/>
            <a:chOff x="2101109" y="1452234"/>
            <a:chExt cx="2168705" cy="1323922"/>
          </a:xfrm>
        </p:grpSpPr>
        <p:sp>
          <p:nvSpPr>
            <p:cNvPr id="26" name="Hộp Văn bản 25">
              <a:extLst>
                <a:ext uri="{FF2B5EF4-FFF2-40B4-BE49-F238E27FC236}">
                  <a16:creationId xmlns:a16="http://schemas.microsoft.com/office/drawing/2014/main" xmlns="" id="{D284D8B8-2220-5621-F298-04D0A434D8E7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27" name="Nhóm 26">
              <a:extLst>
                <a:ext uri="{FF2B5EF4-FFF2-40B4-BE49-F238E27FC236}">
                  <a16:creationId xmlns:a16="http://schemas.microsoft.com/office/drawing/2014/main" xmlns="" id="{1C13E97F-F186-C0D3-FC0F-8DADDC79CD54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xmlns="" id="{B45781E0-999A-9F8B-7BD1-BC7A0564691D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6 : 6</a:t>
                </a:r>
              </a:p>
            </p:txBody>
          </p:sp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xmlns="" id="{33FB2A58-6D73-B42A-A38D-7320D0D93CF8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12 : 6</a:t>
                </a:r>
              </a:p>
            </p:txBody>
          </p:sp>
          <p:cxnSp>
            <p:nvCxnSpPr>
              <p:cNvPr id="30" name="Đường nối Thẳng 29">
                <a:extLst>
                  <a:ext uri="{FF2B5EF4-FFF2-40B4-BE49-F238E27FC236}">
                    <a16:creationId xmlns:a16="http://schemas.microsoft.com/office/drawing/2014/main" xmlns="" id="{DC643D39-FB33-2515-B373-E4298FA743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Nhóm 30">
            <a:extLst>
              <a:ext uri="{FF2B5EF4-FFF2-40B4-BE49-F238E27FC236}">
                <a16:creationId xmlns:a16="http://schemas.microsoft.com/office/drawing/2014/main" xmlns="" id="{994030BF-4174-33A0-EFFF-37AC015E3318}"/>
              </a:ext>
            </a:extLst>
          </p:cNvPr>
          <p:cNvGrpSpPr/>
          <p:nvPr/>
        </p:nvGrpSpPr>
        <p:grpSpPr>
          <a:xfrm>
            <a:off x="5497113" y="2575152"/>
            <a:ext cx="1703065" cy="1286602"/>
            <a:chOff x="2101109" y="1452234"/>
            <a:chExt cx="1703065" cy="1286602"/>
          </a:xfrm>
        </p:grpSpPr>
        <p:sp>
          <p:nvSpPr>
            <p:cNvPr id="32" name="Hộp Văn bản 31">
              <a:extLst>
                <a:ext uri="{FF2B5EF4-FFF2-40B4-BE49-F238E27FC236}">
                  <a16:creationId xmlns:a16="http://schemas.microsoft.com/office/drawing/2014/main" xmlns="" id="{D4CC980D-39AF-AA4C-8986-45941FA82884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33" name="Nhóm 32">
              <a:extLst>
                <a:ext uri="{FF2B5EF4-FFF2-40B4-BE49-F238E27FC236}">
                  <a16:creationId xmlns:a16="http://schemas.microsoft.com/office/drawing/2014/main" xmlns="" id="{E4067900-C19A-D66E-CF6C-8B9AAA8B5B86}"/>
                </a:ext>
              </a:extLst>
            </p:cNvPr>
            <p:cNvGrpSpPr/>
            <p:nvPr/>
          </p:nvGrpSpPr>
          <p:grpSpPr>
            <a:xfrm>
              <a:off x="2392598" y="1452234"/>
              <a:ext cx="1411576" cy="1286602"/>
              <a:chOff x="6809198" y="4227585"/>
              <a:chExt cx="1411576" cy="1286602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90340ECE-E48D-907C-2C0A-561B5DB66206}"/>
                  </a:ext>
                </a:extLst>
              </p:cNvPr>
              <p:cNvSpPr txBox="1"/>
              <p:nvPr/>
            </p:nvSpPr>
            <p:spPr>
              <a:xfrm flipH="1">
                <a:off x="7181162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DB3E8C37-83BB-3E9B-15EA-B8CA64C8A7FE}"/>
                  </a:ext>
                </a:extLst>
              </p:cNvPr>
              <p:cNvSpPr txBox="1"/>
              <p:nvPr/>
            </p:nvSpPr>
            <p:spPr>
              <a:xfrm flipH="1">
                <a:off x="6809198" y="480630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752060E5-12A2-5E98-A1E4-FBF08A9674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50875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Nhóm 57">
            <a:extLst>
              <a:ext uri="{FF2B5EF4-FFF2-40B4-BE49-F238E27FC236}">
                <a16:creationId xmlns:a16="http://schemas.microsoft.com/office/drawing/2014/main" xmlns="" id="{8D042AFC-3591-626C-130B-5FDBD63906CD}"/>
              </a:ext>
            </a:extLst>
          </p:cNvPr>
          <p:cNvGrpSpPr/>
          <p:nvPr/>
        </p:nvGrpSpPr>
        <p:grpSpPr>
          <a:xfrm>
            <a:off x="1196704" y="4236318"/>
            <a:ext cx="2096686" cy="772867"/>
            <a:chOff x="1038286" y="2486942"/>
            <a:chExt cx="2096686" cy="772867"/>
          </a:xfrm>
        </p:grpSpPr>
        <p:sp>
          <p:nvSpPr>
            <p:cNvPr id="60" name="Hình chữ nhật: Góc Tròn 59">
              <a:extLst>
                <a:ext uri="{FF2B5EF4-FFF2-40B4-BE49-F238E27FC236}">
                  <a16:creationId xmlns:a16="http://schemas.microsoft.com/office/drawing/2014/main" xmlns="" id="{2A0FB4A8-B57B-BE7A-6EF5-DD673583067A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ộp Văn bản 60">
              <a:extLst>
                <a:ext uri="{FF2B5EF4-FFF2-40B4-BE49-F238E27FC236}">
                  <a16:creationId xmlns:a16="http://schemas.microsoft.com/office/drawing/2014/main" xmlns="" id="{79504E4D-640B-C6CE-EE98-91E225DEA467}"/>
                </a:ext>
              </a:extLst>
            </p:cNvPr>
            <p:cNvSpPr txBox="1"/>
            <p:nvPr/>
          </p:nvSpPr>
          <p:spPr>
            <a:xfrm>
              <a:off x="1752957" y="2594239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</a:t>
              </a:r>
              <a:r>
                <a:rPr lang="en-US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2</a:t>
              </a:r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62" name="Picture 6">
              <a:extLst>
                <a:ext uri="{FF2B5EF4-FFF2-40B4-BE49-F238E27FC236}">
                  <a16:creationId xmlns:a16="http://schemas.microsoft.com/office/drawing/2014/main" xmlns="" id="{F790C39C-601E-7135-073A-A357CC5DF2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xmlns="" id="{7B3B26B2-53D1-8589-9271-43AEE21CA505}"/>
              </a:ext>
            </a:extLst>
          </p:cNvPr>
          <p:cNvSpPr txBox="1"/>
          <p:nvPr/>
        </p:nvSpPr>
        <p:spPr>
          <a:xfrm>
            <a:off x="3304577" y="4448616"/>
            <a:ext cx="75700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Hình chữ nhật chia thành 4 cột bằng nhau, tô màu 2 cột.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xmlns="" id="{08EA5760-D381-7C0D-646C-DF91C970762F}"/>
              </a:ext>
            </a:extLst>
          </p:cNvPr>
          <p:cNvSpPr txBox="1"/>
          <p:nvPr/>
        </p:nvSpPr>
        <p:spPr>
          <a:xfrm>
            <a:off x="3293390" y="5617414"/>
            <a:ext cx="66224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Phân số tối giản chỉ phần tô màu là </a:t>
            </a:r>
          </a:p>
        </p:txBody>
      </p:sp>
      <p:grpSp>
        <p:nvGrpSpPr>
          <p:cNvPr id="68" name="Nhóm 67">
            <a:extLst>
              <a:ext uri="{FF2B5EF4-FFF2-40B4-BE49-F238E27FC236}">
                <a16:creationId xmlns:a16="http://schemas.microsoft.com/office/drawing/2014/main" xmlns="" id="{1E541528-ED7F-06C2-1421-1950C368183A}"/>
              </a:ext>
            </a:extLst>
          </p:cNvPr>
          <p:cNvGrpSpPr/>
          <p:nvPr/>
        </p:nvGrpSpPr>
        <p:grpSpPr>
          <a:xfrm>
            <a:off x="8813761" y="5312256"/>
            <a:ext cx="1411576" cy="1286602"/>
            <a:chOff x="6809198" y="4227585"/>
            <a:chExt cx="1411576" cy="1286602"/>
          </a:xfrm>
        </p:grpSpPr>
        <p:sp>
          <p:nvSpPr>
            <p:cNvPr id="69" name="Hộp Văn bản 68">
              <a:extLst>
                <a:ext uri="{FF2B5EF4-FFF2-40B4-BE49-F238E27FC236}">
                  <a16:creationId xmlns:a16="http://schemas.microsoft.com/office/drawing/2014/main" xmlns="" id="{3614A1FF-A9E6-552C-F3BF-D94FC7B4866F}"/>
                </a:ext>
              </a:extLst>
            </p:cNvPr>
            <p:cNvSpPr txBox="1"/>
            <p:nvPr/>
          </p:nvSpPr>
          <p:spPr>
            <a:xfrm flipH="1">
              <a:off x="7167910" y="4227585"/>
              <a:ext cx="70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Hộp Văn bản 70">
              <a:extLst>
                <a:ext uri="{FF2B5EF4-FFF2-40B4-BE49-F238E27FC236}">
                  <a16:creationId xmlns:a16="http://schemas.microsoft.com/office/drawing/2014/main" xmlns="" id="{73DC1D21-9AFC-8422-42AD-6F3870A03255}"/>
                </a:ext>
              </a:extLst>
            </p:cNvPr>
            <p:cNvSpPr txBox="1"/>
            <p:nvPr/>
          </p:nvSpPr>
          <p:spPr>
            <a:xfrm flipH="1">
              <a:off x="6809198" y="4806301"/>
              <a:ext cx="1411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cxnSp>
          <p:nvCxnSpPr>
            <p:cNvPr id="72" name="Đường nối Thẳng 71">
              <a:extLst>
                <a:ext uri="{FF2B5EF4-FFF2-40B4-BE49-F238E27FC236}">
                  <a16:creationId xmlns:a16="http://schemas.microsoft.com/office/drawing/2014/main" xmlns="" id="{25B31072-5F23-2C79-F342-A9C323DC7880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50875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5093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6">
            <a:extLst>
              <a:ext uri="{FF2B5EF4-FFF2-40B4-BE49-F238E27FC236}">
                <a16:creationId xmlns:a16="http://schemas.microsoft.com/office/drawing/2014/main" xmlns="" id="{81DD99A8-BE0B-6736-9B2A-60C4291F7BFF}"/>
              </a:ext>
            </a:extLst>
          </p:cNvPr>
          <p:cNvGrpSpPr/>
          <p:nvPr/>
        </p:nvGrpSpPr>
        <p:grpSpPr>
          <a:xfrm>
            <a:off x="205669" y="2600850"/>
            <a:ext cx="11986331" cy="1519325"/>
            <a:chOff x="2948971" y="6585062"/>
            <a:chExt cx="16801863" cy="5005704"/>
          </a:xfrm>
        </p:grpSpPr>
        <p:sp>
          <p:nvSpPr>
            <p:cNvPr id="15" name="TextBox 7">
              <a:extLst>
                <a:ext uri="{FF2B5EF4-FFF2-40B4-BE49-F238E27FC236}">
                  <a16:creationId xmlns:a16="http://schemas.microsoft.com/office/drawing/2014/main" xmlns="" id="{371E5263-D6F4-6302-0C30-17E789B88611}"/>
                </a:ext>
              </a:extLst>
            </p:cNvPr>
            <p:cNvSpPr txBox="1"/>
            <p:nvPr/>
          </p:nvSpPr>
          <p:spPr>
            <a:xfrm>
              <a:off x="2961821" y="6585062"/>
              <a:ext cx="16789013" cy="50057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800" b="1" i="0" u="none" strike="noStrike" kern="1200" cap="none" spc="0" normalizeH="0" baseline="0" noProof="0">
                  <a:ln w="276225">
                    <a:solidFill>
                      <a:prstClr val="white"/>
                    </a:solidFill>
                    <a:prstDash val="solid"/>
                  </a:ln>
                  <a:solidFill>
                    <a:srgbClr val="5B9BD5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</a:rPr>
                <a:t>EM LÀM ĐƯỢC NHỮNG GÌ?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800" b="1" i="0" u="none" strike="noStrike" kern="1200" cap="none" spc="0" normalizeH="0" baseline="0" noProof="0">
                <a:ln w="276225">
                  <a:solidFill>
                    <a:prstClr val="white"/>
                  </a:solidFill>
                  <a:prstDash val="solid"/>
                </a:ln>
                <a:solidFill>
                  <a:srgbClr val="5B9BD5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endParaRPr>
            </a:p>
          </p:txBody>
        </p:sp>
        <p:sp>
          <p:nvSpPr>
            <p:cNvPr id="16" name="TextBox 8">
              <a:extLst>
                <a:ext uri="{FF2B5EF4-FFF2-40B4-BE49-F238E27FC236}">
                  <a16:creationId xmlns:a16="http://schemas.microsoft.com/office/drawing/2014/main" xmlns="" id="{A0A642FE-C350-47EC-2168-2FBDCBD069A9}"/>
                </a:ext>
              </a:extLst>
            </p:cNvPr>
            <p:cNvSpPr txBox="1"/>
            <p:nvPr/>
          </p:nvSpPr>
          <p:spPr>
            <a:xfrm>
              <a:off x="2948971" y="6617312"/>
              <a:ext cx="16789013" cy="2542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E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M 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L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À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M 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7C80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Đ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Ư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Ợ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C 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N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H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7C80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Ữ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N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G 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G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7C80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Ì</a:t>
              </a:r>
              <a:r>
                <a:rPr lang="en-US" sz="68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effectLst>
                    <a:outerShdw blurRad="12700" dist="38100" dir="2700000" algn="tl" rotWithShape="0">
                      <a:srgbClr val="5B9BD5">
                        <a:lumMod val="60000"/>
                        <a:lumOff val="40000"/>
                      </a:srgbClr>
                    </a:outerShdw>
                  </a:effectLst>
                  <a:latin typeface="SVN-ARCO Typography" panose="020B0603050302020204" pitchFamily="34" charset="2"/>
                </a:rPr>
                <a:t>?</a:t>
              </a:r>
              <a:endParaRPr kumimoji="0" lang="en-US" sz="6800" b="1" i="0" u="none" strike="noStrike" kern="1200" cap="none" spc="0" normalizeH="0" baseline="0" noProof="0">
                <a:ln w="28575">
                  <a:solidFill>
                    <a:srgbClr val="002060"/>
                  </a:solidFill>
                  <a:prstDash val="solid"/>
                </a:ln>
                <a:solidFill>
                  <a:srgbClr val="FFCC66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endParaRPr>
            </a:p>
          </p:txBody>
        </p:sp>
      </p:grpSp>
      <p:grpSp>
        <p:nvGrpSpPr>
          <p:cNvPr id="17" name="Group 10">
            <a:extLst>
              <a:ext uri="{FF2B5EF4-FFF2-40B4-BE49-F238E27FC236}">
                <a16:creationId xmlns:a16="http://schemas.microsoft.com/office/drawing/2014/main" xmlns="" id="{BF31B7B1-6A6E-68F8-EFCB-A2E388ED0933}"/>
              </a:ext>
            </a:extLst>
          </p:cNvPr>
          <p:cNvGrpSpPr/>
          <p:nvPr/>
        </p:nvGrpSpPr>
        <p:grpSpPr>
          <a:xfrm>
            <a:off x="5204710" y="2156631"/>
            <a:ext cx="1569080" cy="584776"/>
            <a:chOff x="6029890" y="1574247"/>
            <a:chExt cx="2548500" cy="584776"/>
          </a:xfrm>
        </p:grpSpPr>
        <p:sp>
          <p:nvSpPr>
            <p:cNvPr id="18" name="TextBox 11">
              <a:extLst>
                <a:ext uri="{FF2B5EF4-FFF2-40B4-BE49-F238E27FC236}">
                  <a16:creationId xmlns:a16="http://schemas.microsoft.com/office/drawing/2014/main" xmlns="" id="{1A1DF5D1-46D2-4A5A-E50C-F04FD0DD5DB1}"/>
                </a:ext>
              </a:extLst>
            </p:cNvPr>
            <p:cNvSpPr txBox="1"/>
            <p:nvPr/>
          </p:nvSpPr>
          <p:spPr>
            <a:xfrm>
              <a:off x="6029891" y="1574248"/>
              <a:ext cx="2548499" cy="58477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>
                  <a:ln w="127000">
                    <a:solidFill>
                      <a:prstClr val="white"/>
                    </a:solidFill>
                  </a:ln>
                  <a:solidFill>
                    <a:srgbClr val="00B05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UTM Mother" panose="02040603050506020204" pitchFamily="18" charset="0"/>
                  <a:ea typeface="LNTH-LuoLuoNotangYuanTi 1" pitchFamily="2" charset="-128"/>
                  <a:cs typeface="LNTH-LuoLuoNotangYuanTi 1" pitchFamily="2" charset="-128"/>
                </a:rPr>
                <a:t>Bài 64</a:t>
              </a:r>
              <a:endParaRPr kumimoji="0" lang="en-US" sz="4400" b="0" i="0" u="none" strike="noStrike" kern="1200" cap="none" spc="0" normalizeH="0" baseline="0" noProof="0" dirty="0">
                <a:ln w="127000">
                  <a:solidFill>
                    <a:prstClr val="white"/>
                  </a:solidFill>
                </a:ln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UTM Mother" panose="02040603050506020204" pitchFamily="18" charset="0"/>
                <a:ea typeface="LNTH-LuoLuoNotangYuanTi 1" pitchFamily="2" charset="-128"/>
                <a:cs typeface="LNTH-LuoLuoNotangYuanTi 1" pitchFamily="2" charset="-128"/>
              </a:endParaRPr>
            </a:p>
          </p:txBody>
        </p:sp>
        <p:sp>
          <p:nvSpPr>
            <p:cNvPr id="19" name="TextBox 12">
              <a:extLst>
                <a:ext uri="{FF2B5EF4-FFF2-40B4-BE49-F238E27FC236}">
                  <a16:creationId xmlns:a16="http://schemas.microsoft.com/office/drawing/2014/main" xmlns="" id="{936C9E5B-F2DD-F62A-F1F3-B735F782D201}"/>
                </a:ext>
              </a:extLst>
            </p:cNvPr>
            <p:cNvSpPr txBox="1"/>
            <p:nvPr/>
          </p:nvSpPr>
          <p:spPr>
            <a:xfrm>
              <a:off x="6029890" y="1574247"/>
              <a:ext cx="2548499" cy="58477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 w="0"/>
                  <a:solidFill>
                    <a:srgbClr val="FF0066"/>
                  </a:solidFill>
                  <a:effectLst/>
                  <a:uLnTx/>
                  <a:uFillTx/>
                  <a:latin typeface="UTM Mother" panose="02040603050506020204" pitchFamily="18" charset="0"/>
                  <a:ea typeface="+mn-ea"/>
                  <a:cs typeface="Calibri" panose="020F0502020204030204" pitchFamily="34" charset="0"/>
                </a:rPr>
                <a:t>Bài 64</a:t>
              </a:r>
              <a:endParaRPr kumimoji="0" lang="en-US" sz="4400" b="1" i="0" u="none" strike="noStrike" kern="1200" cap="none" spc="0" normalizeH="0" baseline="0" noProof="0" dirty="0">
                <a:ln w="0"/>
                <a:solidFill>
                  <a:srgbClr val="FF0066"/>
                </a:solidFill>
                <a:effectLst/>
                <a:uLnTx/>
                <a:uFillTx/>
                <a:latin typeface="UTM Mother" panose="02040603050506020204" pitchFamily="18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20" name="Nhóm 19">
            <a:extLst>
              <a:ext uri="{FF2B5EF4-FFF2-40B4-BE49-F238E27FC236}">
                <a16:creationId xmlns:a16="http://schemas.microsoft.com/office/drawing/2014/main" xmlns="" id="{1276FE8F-2B34-251D-C063-3ABEF7E3210F}"/>
              </a:ext>
            </a:extLst>
          </p:cNvPr>
          <p:cNvGrpSpPr/>
          <p:nvPr/>
        </p:nvGrpSpPr>
        <p:grpSpPr>
          <a:xfrm>
            <a:off x="346298" y="-158562"/>
            <a:ext cx="11763666" cy="1005661"/>
            <a:chOff x="286527" y="-292848"/>
            <a:chExt cx="11763666" cy="1005661"/>
          </a:xfrm>
        </p:grpSpPr>
        <p:sp>
          <p:nvSpPr>
            <p:cNvPr id="21" name="Hộp Văn bản 20">
              <a:extLst>
                <a:ext uri="{FF2B5EF4-FFF2-40B4-BE49-F238E27FC236}">
                  <a16:creationId xmlns:a16="http://schemas.microsoft.com/office/drawing/2014/main" xmlns="" id="{2BF217F9-AD3B-26B1-7F24-CC0A57318300}"/>
                </a:ext>
              </a:extLst>
            </p:cNvPr>
            <p:cNvSpPr txBox="1"/>
            <p:nvPr/>
          </p:nvSpPr>
          <p:spPr>
            <a:xfrm>
              <a:off x="286527" y="-292847"/>
              <a:ext cx="11763666" cy="1005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0" i="0" u="none" strike="noStrike" kern="1200" cap="none" spc="0" normalizeH="0" baseline="0" noProof="0">
                  <a:ln w="152400">
                    <a:solidFill>
                      <a:prstClr val="white"/>
                    </a:solidFill>
                  </a:ln>
                  <a:solidFill>
                    <a:srgbClr val="7030A0"/>
                  </a:solidFill>
                  <a:effectLst/>
                  <a:uLnTx/>
                  <a:uFillTx/>
                  <a:latin typeface="#9Slide05 SVNClementine" panose="020F0502020204030203" pitchFamily="34" charset="0"/>
                  <a:ea typeface="微软雅黑" panose="020B0503020204020204" pitchFamily="34" charset="-122"/>
                </a:rPr>
                <a:t>Thứ … ngày … tháng … năm …</a:t>
              </a:r>
            </a:p>
          </p:txBody>
        </p:sp>
        <p:sp>
          <p:nvSpPr>
            <p:cNvPr id="22" name="Hộp Văn bản 21">
              <a:extLst>
                <a:ext uri="{FF2B5EF4-FFF2-40B4-BE49-F238E27FC236}">
                  <a16:creationId xmlns:a16="http://schemas.microsoft.com/office/drawing/2014/main" xmlns="" id="{C0A2120D-0C81-03FA-30E1-4F71EC97FE89}"/>
                </a:ext>
              </a:extLst>
            </p:cNvPr>
            <p:cNvSpPr txBox="1"/>
            <p:nvPr/>
          </p:nvSpPr>
          <p:spPr>
            <a:xfrm>
              <a:off x="286527" y="-292848"/>
              <a:ext cx="11763666" cy="1005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0" i="0" u="none" strike="noStrike" kern="1200" cap="none" spc="0" normalizeH="0" baseline="0" noProof="0">
                  <a:ln w="25400"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#9Slide05 SVNClementine" panose="020F0502020204030203" pitchFamily="34" charset="0"/>
                  <a:ea typeface="微软雅黑" panose="020B0503020204020204" pitchFamily="34" charset="-122"/>
                </a:rPr>
                <a:t>Thứ … ngày … tháng … năm …</a:t>
              </a:r>
              <a:endParaRPr kumimoji="0" lang="en-US" altLang="zh-CN" sz="4400" b="0" i="0" u="none" strike="noStrike" kern="1200" cap="none" spc="0" normalizeH="0" baseline="0" noProof="0" dirty="0">
                <a:ln w="25400"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#9Slide05 SVNClementine" panose="020F0502020204030203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3" name="TextBox 39">
            <a:extLst>
              <a:ext uri="{FF2B5EF4-FFF2-40B4-BE49-F238E27FC236}">
                <a16:creationId xmlns:a16="http://schemas.microsoft.com/office/drawing/2014/main" xmlns="" id="{CD305DA2-171F-7649-0F1F-582A72693BCB}"/>
              </a:ext>
            </a:extLst>
          </p:cNvPr>
          <p:cNvSpPr txBox="1"/>
          <p:nvPr/>
        </p:nvSpPr>
        <p:spPr>
          <a:xfrm>
            <a:off x="4620509" y="4120175"/>
            <a:ext cx="3147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UTM Duepuntozero" panose="02040603050506020204" pitchFamily="18" charset="0"/>
              </a:rPr>
              <a:t>(2 </a:t>
            </a:r>
            <a:r>
              <a:rPr kumimoji="0" lang="en-US" sz="3200" b="1" i="0" u="none" strike="noStrike" kern="1200" cap="none" spc="0" normalizeH="0" baseline="0" noProof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UTM Duepuntozero" panose="02040603050506020204" pitchFamily="18" charset="0"/>
              </a:rPr>
              <a:t>Tiết</a:t>
            </a:r>
            <a:r>
              <a:rPr kumimoji="0" lang="en-US" sz="3200" b="1" i="0" u="none" strike="noStrike" kern="1200" cap="none" spc="0" normalizeH="0" baseline="0" noProof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UTM Duepuntozero" panose="020406030505060202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err="1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UTM Duepuntozero" panose="02040603050506020204" pitchFamily="18" charset="0"/>
              </a:rPr>
              <a:t>Tiết</a:t>
            </a:r>
            <a:r>
              <a:rPr kumimoji="0" lang="en-US" sz="3200" b="1" i="0" u="none" strike="noStrike" kern="1200" cap="none" spc="0" normalizeH="0" baseline="0" noProof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UTM Duepuntozero" panose="02040603050506020204" pitchFamily="18" charset="0"/>
              </a:rPr>
              <a:t> 1)</a:t>
            </a:r>
            <a:endParaRPr kumimoji="0" lang="en-US" sz="3200" b="1" i="0" u="none" strike="noStrike" kern="1200" cap="none" spc="0" normalizeH="0" baseline="0" noProof="0" dirty="0">
              <a:ln w="9525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/>
              <a:uLnTx/>
              <a:uFillTx/>
              <a:latin typeface="UTM Duepuntozero" panose="02040603050506020204" pitchFamily="18" charset="0"/>
            </a:endParaRPr>
          </a:p>
        </p:txBody>
      </p:sp>
      <p:grpSp>
        <p:nvGrpSpPr>
          <p:cNvPr id="24" name="Nhóm 23">
            <a:extLst>
              <a:ext uri="{FF2B5EF4-FFF2-40B4-BE49-F238E27FC236}">
                <a16:creationId xmlns:a16="http://schemas.microsoft.com/office/drawing/2014/main" xmlns="" id="{7C8DB958-D6ED-1AA8-DBC0-B5A66E6D1D4E}"/>
              </a:ext>
            </a:extLst>
          </p:cNvPr>
          <p:cNvGrpSpPr/>
          <p:nvPr/>
        </p:nvGrpSpPr>
        <p:grpSpPr>
          <a:xfrm>
            <a:off x="2928894" y="842451"/>
            <a:ext cx="6120713" cy="1015663"/>
            <a:chOff x="2866230" y="1033828"/>
            <a:chExt cx="6120713" cy="1015663"/>
          </a:xfrm>
        </p:grpSpPr>
        <p:sp>
          <p:nvSpPr>
            <p:cNvPr id="25" name="Hộp Văn bản 24">
              <a:extLst>
                <a:ext uri="{FF2B5EF4-FFF2-40B4-BE49-F238E27FC236}">
                  <a16:creationId xmlns:a16="http://schemas.microsoft.com/office/drawing/2014/main" xmlns="" id="{EFF56A16-889D-88EA-3DBA-80BB6E431C0A}"/>
                </a:ext>
              </a:extLst>
            </p:cNvPr>
            <p:cNvSpPr txBox="1"/>
            <p:nvPr/>
          </p:nvSpPr>
          <p:spPr>
            <a:xfrm>
              <a:off x="2866230" y="1033828"/>
              <a:ext cx="612071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1200" cap="none" spc="0" normalizeH="0" baseline="0" noProof="0">
                  <a:ln w="165100">
                    <a:solidFill>
                      <a:prstClr val="white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UTM Edwardian" panose="02040603050506020204" pitchFamily="18" charset="0"/>
                </a:rPr>
                <a:t>Toán</a:t>
              </a:r>
            </a:p>
          </p:txBody>
        </p:sp>
        <p:sp>
          <p:nvSpPr>
            <p:cNvPr id="26" name="Hộp Văn bản 25">
              <a:extLst>
                <a:ext uri="{FF2B5EF4-FFF2-40B4-BE49-F238E27FC236}">
                  <a16:creationId xmlns:a16="http://schemas.microsoft.com/office/drawing/2014/main" xmlns="" id="{C6B1313F-DE8A-2890-3DC4-AA83C3E47FD0}"/>
                </a:ext>
              </a:extLst>
            </p:cNvPr>
            <p:cNvSpPr txBox="1"/>
            <p:nvPr/>
          </p:nvSpPr>
          <p:spPr>
            <a:xfrm>
              <a:off x="2866230" y="1033828"/>
              <a:ext cx="612071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UTM Edwardian" panose="02040603050506020204" pitchFamily="18" charset="0"/>
                </a:rPr>
                <a:t>Toán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566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4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5" presetClass="entr" presetSubtype="1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heckerboard(across)">
                                          <p:cBhvr>
                                            <p:cTn id="1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whoosh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7" presetID="6" presetClass="emph" presetSubtype="0" fill="hold" nodeType="afterEffect" p14:presetBounceEnd="98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98000">
                                          <p:cBhvr>
                                            <p:cTn id="28" dur="2000" fill="hold"/>
                                            <p:tgtEl>
                                              <p:spTgt spid="14"/>
                                            </p:tgtEl>
                                          </p:cBhvr>
                                          <p:by x="101000" y="101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9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4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5" presetClass="entr" presetSubtype="1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heckerboard(across)">
                                          <p:cBhvr>
                                            <p:cTn id="1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5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6" name="whoosh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7" presetID="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28" dur="2000" fill="hold"/>
                                            <p:tgtEl>
                                              <p:spTgt spid="14"/>
                                            </p:tgtEl>
                                          </p:cBhvr>
                                          <p:by x="101000" y="101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9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9395565" cy="1323439"/>
            <a:chOff x="792242" y="460047"/>
            <a:chExt cx="7046675" cy="992579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3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4" y="460047"/>
              <a:ext cx="644172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Viết phân số tối giản chỉ phần tô màu trong mỗi hình.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7491668" y="2023471"/>
            <a:ext cx="76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d)</a:t>
            </a:r>
          </a:p>
        </p:txBody>
      </p:sp>
      <p:pic>
        <p:nvPicPr>
          <p:cNvPr id="4" name="Hình ảnh 3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842C8FBC-A114-97F8-3DBA-AD64DAFEEC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53" t="77265" r="28244" b="2122"/>
          <a:stretch/>
        </p:blipFill>
        <p:spPr>
          <a:xfrm>
            <a:off x="8282427" y="2189659"/>
            <a:ext cx="3069200" cy="2244935"/>
          </a:xfrm>
          <a:prstGeom prst="rect">
            <a:avLst/>
          </a:prstGeom>
        </p:spPr>
      </p:pic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88E25631-FAC1-7CE4-6869-977601FEF27A}"/>
              </a:ext>
            </a:extLst>
          </p:cNvPr>
          <p:cNvGrpSpPr/>
          <p:nvPr/>
        </p:nvGrpSpPr>
        <p:grpSpPr>
          <a:xfrm>
            <a:off x="1207053" y="2368099"/>
            <a:ext cx="2109938" cy="772867"/>
            <a:chOff x="1038286" y="2486942"/>
            <a:chExt cx="2109938" cy="772867"/>
          </a:xfrm>
        </p:grpSpPr>
        <p:sp>
          <p:nvSpPr>
            <p:cNvPr id="5" name="Hình chữ nhật: Góc Tròn 4">
              <a:extLst>
                <a:ext uri="{FF2B5EF4-FFF2-40B4-BE49-F238E27FC236}">
                  <a16:creationId xmlns:a16="http://schemas.microsoft.com/office/drawing/2014/main" xmlns="" id="{671AF2FC-4682-9178-8378-DA95034CB9F4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xmlns="" id="{C61163E6-4203-84EC-6D3F-49528A8A0DAB}"/>
                </a:ext>
              </a:extLst>
            </p:cNvPr>
            <p:cNvSpPr txBox="1"/>
            <p:nvPr/>
          </p:nvSpPr>
          <p:spPr>
            <a:xfrm>
              <a:off x="1766209" y="2580987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1: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EA4E678E-DD4E-3CCD-C597-531DB5FB2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grpSp>
        <p:nvGrpSpPr>
          <p:cNvPr id="18" name="Nhóm 17">
            <a:extLst>
              <a:ext uri="{FF2B5EF4-FFF2-40B4-BE49-F238E27FC236}">
                <a16:creationId xmlns:a16="http://schemas.microsoft.com/office/drawing/2014/main" xmlns="" id="{117100B8-403A-67B3-81A9-C1E1D5F90F01}"/>
              </a:ext>
            </a:extLst>
          </p:cNvPr>
          <p:cNvGrpSpPr/>
          <p:nvPr/>
        </p:nvGrpSpPr>
        <p:grpSpPr>
          <a:xfrm>
            <a:off x="3286482" y="2575152"/>
            <a:ext cx="771013" cy="1323922"/>
            <a:chOff x="7131440" y="4227585"/>
            <a:chExt cx="771013" cy="1323922"/>
          </a:xfrm>
        </p:grpSpPr>
        <p:sp>
          <p:nvSpPr>
            <p:cNvPr id="19" name="Hộp Văn bản 18">
              <a:extLst>
                <a:ext uri="{FF2B5EF4-FFF2-40B4-BE49-F238E27FC236}">
                  <a16:creationId xmlns:a16="http://schemas.microsoft.com/office/drawing/2014/main" xmlns="" id="{B1573FBD-7CF1-AF08-0A82-FB153BB5726C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0" name="Hộp Văn bản 19">
              <a:extLst>
                <a:ext uri="{FF2B5EF4-FFF2-40B4-BE49-F238E27FC236}">
                  <a16:creationId xmlns:a16="http://schemas.microsoft.com/office/drawing/2014/main" xmlns="" id="{93A26314-AF46-DC70-56A6-C6214057E1D0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cxnSp>
          <p:nvCxnSpPr>
            <p:cNvPr id="24" name="Đường nối Thẳng 23">
              <a:extLst>
                <a:ext uri="{FF2B5EF4-FFF2-40B4-BE49-F238E27FC236}">
                  <a16:creationId xmlns:a16="http://schemas.microsoft.com/office/drawing/2014/main" xmlns="" id="{902459B2-D696-DCD9-DD6F-79E5A28C002F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Nhóm 24">
            <a:extLst>
              <a:ext uri="{FF2B5EF4-FFF2-40B4-BE49-F238E27FC236}">
                <a16:creationId xmlns:a16="http://schemas.microsoft.com/office/drawing/2014/main" xmlns="" id="{6771DB51-0C86-DC7D-ECDC-83DBDCB4EDF5}"/>
              </a:ext>
            </a:extLst>
          </p:cNvPr>
          <p:cNvGrpSpPr/>
          <p:nvPr/>
        </p:nvGrpSpPr>
        <p:grpSpPr>
          <a:xfrm>
            <a:off x="3682240" y="2564566"/>
            <a:ext cx="2168705" cy="1323922"/>
            <a:chOff x="2101109" y="1452234"/>
            <a:chExt cx="2168705" cy="1323922"/>
          </a:xfrm>
        </p:grpSpPr>
        <p:sp>
          <p:nvSpPr>
            <p:cNvPr id="26" name="Hộp Văn bản 25">
              <a:extLst>
                <a:ext uri="{FF2B5EF4-FFF2-40B4-BE49-F238E27FC236}">
                  <a16:creationId xmlns:a16="http://schemas.microsoft.com/office/drawing/2014/main" xmlns="" id="{D284D8B8-2220-5621-F298-04D0A434D8E7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27" name="Nhóm 26">
              <a:extLst>
                <a:ext uri="{FF2B5EF4-FFF2-40B4-BE49-F238E27FC236}">
                  <a16:creationId xmlns:a16="http://schemas.microsoft.com/office/drawing/2014/main" xmlns="" id="{1C13E97F-F186-C0D3-FC0F-8DADDC79CD54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xmlns="" id="{B45781E0-999A-9F8B-7BD1-BC7A0564691D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8 : 4</a:t>
                </a:r>
              </a:p>
            </p:txBody>
          </p:sp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xmlns="" id="{33FB2A58-6D73-B42A-A38D-7320D0D93CF8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12 : 4</a:t>
                </a:r>
              </a:p>
            </p:txBody>
          </p:sp>
          <p:cxnSp>
            <p:nvCxnSpPr>
              <p:cNvPr id="30" name="Đường nối Thẳng 29">
                <a:extLst>
                  <a:ext uri="{FF2B5EF4-FFF2-40B4-BE49-F238E27FC236}">
                    <a16:creationId xmlns:a16="http://schemas.microsoft.com/office/drawing/2014/main" xmlns="" id="{DC643D39-FB33-2515-B373-E4298FA743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Nhóm 30">
            <a:extLst>
              <a:ext uri="{FF2B5EF4-FFF2-40B4-BE49-F238E27FC236}">
                <a16:creationId xmlns:a16="http://schemas.microsoft.com/office/drawing/2014/main" xmlns="" id="{994030BF-4174-33A0-EFFF-37AC015E3318}"/>
              </a:ext>
            </a:extLst>
          </p:cNvPr>
          <p:cNvGrpSpPr/>
          <p:nvPr/>
        </p:nvGrpSpPr>
        <p:grpSpPr>
          <a:xfrm>
            <a:off x="5497113" y="2575152"/>
            <a:ext cx="1703065" cy="1286602"/>
            <a:chOff x="2101109" y="1452234"/>
            <a:chExt cx="1703065" cy="1286602"/>
          </a:xfrm>
        </p:grpSpPr>
        <p:sp>
          <p:nvSpPr>
            <p:cNvPr id="32" name="Hộp Văn bản 31">
              <a:extLst>
                <a:ext uri="{FF2B5EF4-FFF2-40B4-BE49-F238E27FC236}">
                  <a16:creationId xmlns:a16="http://schemas.microsoft.com/office/drawing/2014/main" xmlns="" id="{D4CC980D-39AF-AA4C-8986-45941FA82884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33" name="Nhóm 32">
              <a:extLst>
                <a:ext uri="{FF2B5EF4-FFF2-40B4-BE49-F238E27FC236}">
                  <a16:creationId xmlns:a16="http://schemas.microsoft.com/office/drawing/2014/main" xmlns="" id="{E4067900-C19A-D66E-CF6C-8B9AAA8B5B86}"/>
                </a:ext>
              </a:extLst>
            </p:cNvPr>
            <p:cNvGrpSpPr/>
            <p:nvPr/>
          </p:nvGrpSpPr>
          <p:grpSpPr>
            <a:xfrm>
              <a:off x="2392598" y="1452234"/>
              <a:ext cx="1411576" cy="1286602"/>
              <a:chOff x="6809198" y="4227585"/>
              <a:chExt cx="1411576" cy="1286602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90340ECE-E48D-907C-2C0A-561B5DB66206}"/>
                  </a:ext>
                </a:extLst>
              </p:cNvPr>
              <p:cNvSpPr txBox="1"/>
              <p:nvPr/>
            </p:nvSpPr>
            <p:spPr>
              <a:xfrm flipH="1">
                <a:off x="7181162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DB3E8C37-83BB-3E9B-15EA-B8CA64C8A7FE}"/>
                  </a:ext>
                </a:extLst>
              </p:cNvPr>
              <p:cNvSpPr txBox="1"/>
              <p:nvPr/>
            </p:nvSpPr>
            <p:spPr>
              <a:xfrm flipH="1">
                <a:off x="6809198" y="480630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752060E5-12A2-5E98-A1E4-FBF08A9674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50875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Nhóm 57">
            <a:extLst>
              <a:ext uri="{FF2B5EF4-FFF2-40B4-BE49-F238E27FC236}">
                <a16:creationId xmlns:a16="http://schemas.microsoft.com/office/drawing/2014/main" xmlns="" id="{8D042AFC-3591-626C-130B-5FDBD63906CD}"/>
              </a:ext>
            </a:extLst>
          </p:cNvPr>
          <p:cNvGrpSpPr/>
          <p:nvPr/>
        </p:nvGrpSpPr>
        <p:grpSpPr>
          <a:xfrm>
            <a:off x="1196704" y="4236318"/>
            <a:ext cx="2096686" cy="772867"/>
            <a:chOff x="1038286" y="2486942"/>
            <a:chExt cx="2096686" cy="772867"/>
          </a:xfrm>
        </p:grpSpPr>
        <p:sp>
          <p:nvSpPr>
            <p:cNvPr id="60" name="Hình chữ nhật: Góc Tròn 59">
              <a:extLst>
                <a:ext uri="{FF2B5EF4-FFF2-40B4-BE49-F238E27FC236}">
                  <a16:creationId xmlns:a16="http://schemas.microsoft.com/office/drawing/2014/main" xmlns="" id="{2A0FB4A8-B57B-BE7A-6EF5-DD673583067A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ộp Văn bản 60">
              <a:extLst>
                <a:ext uri="{FF2B5EF4-FFF2-40B4-BE49-F238E27FC236}">
                  <a16:creationId xmlns:a16="http://schemas.microsoft.com/office/drawing/2014/main" xmlns="" id="{79504E4D-640B-C6CE-EE98-91E225DEA467}"/>
                </a:ext>
              </a:extLst>
            </p:cNvPr>
            <p:cNvSpPr txBox="1"/>
            <p:nvPr/>
          </p:nvSpPr>
          <p:spPr>
            <a:xfrm>
              <a:off x="1752957" y="2594239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</a:t>
              </a:r>
              <a:r>
                <a:rPr lang="en-US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2</a:t>
              </a:r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62" name="Picture 6">
              <a:extLst>
                <a:ext uri="{FF2B5EF4-FFF2-40B4-BE49-F238E27FC236}">
                  <a16:creationId xmlns:a16="http://schemas.microsoft.com/office/drawing/2014/main" xmlns="" id="{F790C39C-601E-7135-073A-A357CC5DF2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xmlns="" id="{7B3B26B2-53D1-8589-9271-43AEE21CA505}"/>
              </a:ext>
            </a:extLst>
          </p:cNvPr>
          <p:cNvSpPr txBox="1"/>
          <p:nvPr/>
        </p:nvSpPr>
        <p:spPr>
          <a:xfrm>
            <a:off x="3304577" y="4448616"/>
            <a:ext cx="75700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Hình chữ nhật chia thành 3 hàng bằng nhau, tô màu 2 hàng.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xmlns="" id="{08EA5760-D381-7C0D-646C-DF91C970762F}"/>
              </a:ext>
            </a:extLst>
          </p:cNvPr>
          <p:cNvSpPr txBox="1"/>
          <p:nvPr/>
        </p:nvSpPr>
        <p:spPr>
          <a:xfrm>
            <a:off x="3293390" y="5617414"/>
            <a:ext cx="66224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Phân số tối giản chỉ phần tô màu là </a:t>
            </a:r>
          </a:p>
        </p:txBody>
      </p:sp>
      <p:grpSp>
        <p:nvGrpSpPr>
          <p:cNvPr id="68" name="Nhóm 67">
            <a:extLst>
              <a:ext uri="{FF2B5EF4-FFF2-40B4-BE49-F238E27FC236}">
                <a16:creationId xmlns:a16="http://schemas.microsoft.com/office/drawing/2014/main" xmlns="" id="{1E541528-ED7F-06C2-1421-1950C368183A}"/>
              </a:ext>
            </a:extLst>
          </p:cNvPr>
          <p:cNvGrpSpPr/>
          <p:nvPr/>
        </p:nvGrpSpPr>
        <p:grpSpPr>
          <a:xfrm>
            <a:off x="8813761" y="5312256"/>
            <a:ext cx="1411576" cy="1286602"/>
            <a:chOff x="6809198" y="4227585"/>
            <a:chExt cx="1411576" cy="1286602"/>
          </a:xfrm>
        </p:grpSpPr>
        <p:sp>
          <p:nvSpPr>
            <p:cNvPr id="69" name="Hộp Văn bản 68">
              <a:extLst>
                <a:ext uri="{FF2B5EF4-FFF2-40B4-BE49-F238E27FC236}">
                  <a16:creationId xmlns:a16="http://schemas.microsoft.com/office/drawing/2014/main" xmlns="" id="{3614A1FF-A9E6-552C-F3BF-D94FC7B4866F}"/>
                </a:ext>
              </a:extLst>
            </p:cNvPr>
            <p:cNvSpPr txBox="1"/>
            <p:nvPr/>
          </p:nvSpPr>
          <p:spPr>
            <a:xfrm flipH="1">
              <a:off x="7167910" y="4227585"/>
              <a:ext cx="70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71" name="Hộp Văn bản 70">
              <a:extLst>
                <a:ext uri="{FF2B5EF4-FFF2-40B4-BE49-F238E27FC236}">
                  <a16:creationId xmlns:a16="http://schemas.microsoft.com/office/drawing/2014/main" xmlns="" id="{73DC1D21-9AFC-8422-42AD-6F3870A03255}"/>
                </a:ext>
              </a:extLst>
            </p:cNvPr>
            <p:cNvSpPr txBox="1"/>
            <p:nvPr/>
          </p:nvSpPr>
          <p:spPr>
            <a:xfrm flipH="1">
              <a:off x="6809198" y="4806301"/>
              <a:ext cx="1411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cxnSp>
          <p:nvCxnSpPr>
            <p:cNvPr id="72" name="Đường nối Thẳng 71">
              <a:extLst>
                <a:ext uri="{FF2B5EF4-FFF2-40B4-BE49-F238E27FC236}">
                  <a16:creationId xmlns:a16="http://schemas.microsoft.com/office/drawing/2014/main" xmlns="" id="{25B31072-5F23-2C79-F342-A9C323DC7880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50875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5521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9395565" cy="1323439"/>
            <a:chOff x="792242" y="460047"/>
            <a:chExt cx="7046675" cy="992579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267" b="1" kern="0">
                  <a:solidFill>
                    <a:srgbClr val="FFFFFF"/>
                  </a:solidFill>
                  <a:latin typeface="Arial"/>
                  <a:cs typeface="Calibri" panose="020F0502020204030204" pitchFamily="34" charset="0"/>
                  <a:sym typeface="Arial"/>
                </a:rPr>
                <a:t>3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4" y="460047"/>
              <a:ext cx="644172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Viết phân số tối giản chỉ phần tô màu trong mỗi hình.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7491668" y="2023471"/>
            <a:ext cx="76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e)</a:t>
            </a:r>
          </a:p>
        </p:txBody>
      </p:sp>
      <p:pic>
        <p:nvPicPr>
          <p:cNvPr id="4" name="Hình ảnh 3" descr="Ảnh có chứa văn bản, ảnh chụp màn hình, biểu đồ, Phông chữ&#10;&#10;Mô tả được tạo tự động">
            <a:extLst>
              <a:ext uri="{FF2B5EF4-FFF2-40B4-BE49-F238E27FC236}">
                <a16:creationId xmlns:a16="http://schemas.microsoft.com/office/drawing/2014/main" xmlns="" id="{842C8FBC-A114-97F8-3DBA-AD64DAFEEC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79" t="76415" r="12418" b="2972"/>
          <a:stretch/>
        </p:blipFill>
        <p:spPr>
          <a:xfrm>
            <a:off x="8266507" y="2083513"/>
            <a:ext cx="3069200" cy="2244935"/>
          </a:xfrm>
          <a:prstGeom prst="rect">
            <a:avLst/>
          </a:prstGeom>
        </p:spPr>
      </p:pic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88E25631-FAC1-7CE4-6869-977601FEF27A}"/>
              </a:ext>
            </a:extLst>
          </p:cNvPr>
          <p:cNvGrpSpPr/>
          <p:nvPr/>
        </p:nvGrpSpPr>
        <p:grpSpPr>
          <a:xfrm>
            <a:off x="1207053" y="2368099"/>
            <a:ext cx="2109938" cy="772867"/>
            <a:chOff x="1038286" y="2486942"/>
            <a:chExt cx="2109938" cy="772867"/>
          </a:xfrm>
        </p:grpSpPr>
        <p:sp>
          <p:nvSpPr>
            <p:cNvPr id="5" name="Hình chữ nhật: Góc Tròn 4">
              <a:extLst>
                <a:ext uri="{FF2B5EF4-FFF2-40B4-BE49-F238E27FC236}">
                  <a16:creationId xmlns:a16="http://schemas.microsoft.com/office/drawing/2014/main" xmlns="" id="{671AF2FC-4682-9178-8378-DA95034CB9F4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xmlns="" id="{C61163E6-4203-84EC-6D3F-49528A8A0DAB}"/>
                </a:ext>
              </a:extLst>
            </p:cNvPr>
            <p:cNvSpPr txBox="1"/>
            <p:nvPr/>
          </p:nvSpPr>
          <p:spPr>
            <a:xfrm>
              <a:off x="1766209" y="2580987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1: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EA4E678E-DD4E-3CCD-C597-531DB5FB2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grpSp>
        <p:nvGrpSpPr>
          <p:cNvPr id="18" name="Nhóm 17">
            <a:extLst>
              <a:ext uri="{FF2B5EF4-FFF2-40B4-BE49-F238E27FC236}">
                <a16:creationId xmlns:a16="http://schemas.microsoft.com/office/drawing/2014/main" xmlns="" id="{117100B8-403A-67B3-81A9-C1E1D5F90F01}"/>
              </a:ext>
            </a:extLst>
          </p:cNvPr>
          <p:cNvGrpSpPr/>
          <p:nvPr/>
        </p:nvGrpSpPr>
        <p:grpSpPr>
          <a:xfrm>
            <a:off x="3286482" y="2575152"/>
            <a:ext cx="771013" cy="1323922"/>
            <a:chOff x="7131440" y="4227585"/>
            <a:chExt cx="771013" cy="1323922"/>
          </a:xfrm>
        </p:grpSpPr>
        <p:sp>
          <p:nvSpPr>
            <p:cNvPr id="19" name="Hộp Văn bản 18">
              <a:extLst>
                <a:ext uri="{FF2B5EF4-FFF2-40B4-BE49-F238E27FC236}">
                  <a16:creationId xmlns:a16="http://schemas.microsoft.com/office/drawing/2014/main" xmlns="" id="{B1573FBD-7CF1-AF08-0A82-FB153BB5726C}"/>
                </a:ext>
              </a:extLst>
            </p:cNvPr>
            <p:cNvSpPr txBox="1"/>
            <p:nvPr/>
          </p:nvSpPr>
          <p:spPr>
            <a:xfrm flipH="1">
              <a:off x="7131440" y="4227585"/>
              <a:ext cx="7650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0" name="Hộp Văn bản 19">
              <a:extLst>
                <a:ext uri="{FF2B5EF4-FFF2-40B4-BE49-F238E27FC236}">
                  <a16:creationId xmlns:a16="http://schemas.microsoft.com/office/drawing/2014/main" xmlns="" id="{93A26314-AF46-DC70-56A6-C6214057E1D0}"/>
                </a:ext>
              </a:extLst>
            </p:cNvPr>
            <p:cNvSpPr txBox="1"/>
            <p:nvPr/>
          </p:nvSpPr>
          <p:spPr>
            <a:xfrm flipH="1">
              <a:off x="7137378" y="4843621"/>
              <a:ext cx="765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cxnSp>
          <p:nvCxnSpPr>
            <p:cNvPr id="24" name="Đường nối Thẳng 23">
              <a:extLst>
                <a:ext uri="{FF2B5EF4-FFF2-40B4-BE49-F238E27FC236}">
                  <a16:creationId xmlns:a16="http://schemas.microsoft.com/office/drawing/2014/main" xmlns="" id="{902459B2-D696-DCD9-DD6F-79E5A28C002F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4776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Nhóm 24">
            <a:extLst>
              <a:ext uri="{FF2B5EF4-FFF2-40B4-BE49-F238E27FC236}">
                <a16:creationId xmlns:a16="http://schemas.microsoft.com/office/drawing/2014/main" xmlns="" id="{6771DB51-0C86-DC7D-ECDC-83DBDCB4EDF5}"/>
              </a:ext>
            </a:extLst>
          </p:cNvPr>
          <p:cNvGrpSpPr/>
          <p:nvPr/>
        </p:nvGrpSpPr>
        <p:grpSpPr>
          <a:xfrm>
            <a:off x="3682240" y="2564566"/>
            <a:ext cx="2168705" cy="1323922"/>
            <a:chOff x="2101109" y="1452234"/>
            <a:chExt cx="2168705" cy="1323922"/>
          </a:xfrm>
        </p:grpSpPr>
        <p:sp>
          <p:nvSpPr>
            <p:cNvPr id="26" name="Hộp Văn bản 25">
              <a:extLst>
                <a:ext uri="{FF2B5EF4-FFF2-40B4-BE49-F238E27FC236}">
                  <a16:creationId xmlns:a16="http://schemas.microsoft.com/office/drawing/2014/main" xmlns="" id="{D284D8B8-2220-5621-F298-04D0A434D8E7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27" name="Nhóm 26">
              <a:extLst>
                <a:ext uri="{FF2B5EF4-FFF2-40B4-BE49-F238E27FC236}">
                  <a16:creationId xmlns:a16="http://schemas.microsoft.com/office/drawing/2014/main" xmlns="" id="{1C13E97F-F186-C0D3-FC0F-8DADDC79CD54}"/>
                </a:ext>
              </a:extLst>
            </p:cNvPr>
            <p:cNvGrpSpPr/>
            <p:nvPr/>
          </p:nvGrpSpPr>
          <p:grpSpPr>
            <a:xfrm>
              <a:off x="2756629" y="1452234"/>
              <a:ext cx="1513185" cy="1323922"/>
              <a:chOff x="7173229" y="4227585"/>
              <a:chExt cx="1513185" cy="1323922"/>
            </a:xfrm>
          </p:grpSpPr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xmlns="" id="{B45781E0-999A-9F8B-7BD1-BC7A0564691D}"/>
                  </a:ext>
                </a:extLst>
              </p:cNvPr>
              <p:cNvSpPr txBox="1"/>
              <p:nvPr/>
            </p:nvSpPr>
            <p:spPr>
              <a:xfrm flipH="1">
                <a:off x="7173229" y="4227585"/>
                <a:ext cx="15131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 : 3</a:t>
                </a:r>
              </a:p>
            </p:txBody>
          </p:sp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xmlns="" id="{33FB2A58-6D73-B42A-A38D-7320D0D93CF8}"/>
                  </a:ext>
                </a:extLst>
              </p:cNvPr>
              <p:cNvSpPr txBox="1"/>
              <p:nvPr/>
            </p:nvSpPr>
            <p:spPr>
              <a:xfrm flipH="1">
                <a:off x="7218117" y="484362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12 : 3</a:t>
                </a:r>
              </a:p>
            </p:txBody>
          </p:sp>
          <p:cxnSp>
            <p:nvCxnSpPr>
              <p:cNvPr id="30" name="Đường nối Thẳng 29">
                <a:extLst>
                  <a:ext uri="{FF2B5EF4-FFF2-40B4-BE49-F238E27FC236}">
                    <a16:creationId xmlns:a16="http://schemas.microsoft.com/office/drawing/2014/main" xmlns="" id="{DC643D39-FB33-2515-B373-E4298FA743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128834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Nhóm 30">
            <a:extLst>
              <a:ext uri="{FF2B5EF4-FFF2-40B4-BE49-F238E27FC236}">
                <a16:creationId xmlns:a16="http://schemas.microsoft.com/office/drawing/2014/main" xmlns="" id="{994030BF-4174-33A0-EFFF-37AC015E3318}"/>
              </a:ext>
            </a:extLst>
          </p:cNvPr>
          <p:cNvGrpSpPr/>
          <p:nvPr/>
        </p:nvGrpSpPr>
        <p:grpSpPr>
          <a:xfrm>
            <a:off x="5497113" y="2575152"/>
            <a:ext cx="1703065" cy="1286602"/>
            <a:chOff x="2101109" y="1452234"/>
            <a:chExt cx="1703065" cy="1286602"/>
          </a:xfrm>
        </p:grpSpPr>
        <p:sp>
          <p:nvSpPr>
            <p:cNvPr id="32" name="Hộp Văn bản 31">
              <a:extLst>
                <a:ext uri="{FF2B5EF4-FFF2-40B4-BE49-F238E27FC236}">
                  <a16:creationId xmlns:a16="http://schemas.microsoft.com/office/drawing/2014/main" xmlns="" id="{D4CC980D-39AF-AA4C-8986-45941FA82884}"/>
                </a:ext>
              </a:extLst>
            </p:cNvPr>
            <p:cNvSpPr txBox="1"/>
            <p:nvPr/>
          </p:nvSpPr>
          <p:spPr>
            <a:xfrm flipH="1">
              <a:off x="2101109" y="1775882"/>
              <a:ext cx="962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>
                  <a:cs typeface="Calibri" panose="020F0502020204030204" pitchFamily="34" charset="0"/>
                </a:rPr>
                <a:t>=</a:t>
              </a:r>
            </a:p>
          </p:txBody>
        </p:sp>
        <p:grpSp>
          <p:nvGrpSpPr>
            <p:cNvPr id="33" name="Nhóm 32">
              <a:extLst>
                <a:ext uri="{FF2B5EF4-FFF2-40B4-BE49-F238E27FC236}">
                  <a16:creationId xmlns:a16="http://schemas.microsoft.com/office/drawing/2014/main" xmlns="" id="{E4067900-C19A-D66E-CF6C-8B9AAA8B5B86}"/>
                </a:ext>
              </a:extLst>
            </p:cNvPr>
            <p:cNvGrpSpPr/>
            <p:nvPr/>
          </p:nvGrpSpPr>
          <p:grpSpPr>
            <a:xfrm>
              <a:off x="2392598" y="1452234"/>
              <a:ext cx="1411576" cy="1286602"/>
              <a:chOff x="6809198" y="4227585"/>
              <a:chExt cx="1411576" cy="1286602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90340ECE-E48D-907C-2C0A-561B5DB66206}"/>
                  </a:ext>
                </a:extLst>
              </p:cNvPr>
              <p:cNvSpPr txBox="1"/>
              <p:nvPr/>
            </p:nvSpPr>
            <p:spPr>
              <a:xfrm flipH="1">
                <a:off x="7181162" y="4227585"/>
                <a:ext cx="70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DB3E8C37-83BB-3E9B-15EA-B8CA64C8A7FE}"/>
                  </a:ext>
                </a:extLst>
              </p:cNvPr>
              <p:cNvSpPr txBox="1"/>
              <p:nvPr/>
            </p:nvSpPr>
            <p:spPr>
              <a:xfrm flipH="1">
                <a:off x="6809198" y="4806301"/>
                <a:ext cx="14115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752060E5-12A2-5E98-A1E4-FBF08A9674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0608" y="4876151"/>
                <a:ext cx="50875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Nhóm 57">
            <a:extLst>
              <a:ext uri="{FF2B5EF4-FFF2-40B4-BE49-F238E27FC236}">
                <a16:creationId xmlns:a16="http://schemas.microsoft.com/office/drawing/2014/main" xmlns="" id="{8D042AFC-3591-626C-130B-5FDBD63906CD}"/>
              </a:ext>
            </a:extLst>
          </p:cNvPr>
          <p:cNvGrpSpPr/>
          <p:nvPr/>
        </p:nvGrpSpPr>
        <p:grpSpPr>
          <a:xfrm>
            <a:off x="1196704" y="4236318"/>
            <a:ext cx="2096686" cy="772867"/>
            <a:chOff x="1038286" y="2486942"/>
            <a:chExt cx="2096686" cy="772867"/>
          </a:xfrm>
        </p:grpSpPr>
        <p:sp>
          <p:nvSpPr>
            <p:cNvPr id="60" name="Hình chữ nhật: Góc Tròn 59">
              <a:extLst>
                <a:ext uri="{FF2B5EF4-FFF2-40B4-BE49-F238E27FC236}">
                  <a16:creationId xmlns:a16="http://schemas.microsoft.com/office/drawing/2014/main" xmlns="" id="{2A0FB4A8-B57B-BE7A-6EF5-DD673583067A}"/>
                </a:ext>
              </a:extLst>
            </p:cNvPr>
            <p:cNvSpPr/>
            <p:nvPr/>
          </p:nvSpPr>
          <p:spPr>
            <a:xfrm>
              <a:off x="1038286" y="2486942"/>
              <a:ext cx="1941111" cy="772867"/>
            </a:xfrm>
            <a:prstGeom prst="roundRect">
              <a:avLst/>
            </a:prstGeom>
            <a:solidFill>
              <a:srgbClr val="FDECF5"/>
            </a:solidFill>
            <a:ln w="38100">
              <a:solidFill>
                <a:srgbClr val="FF3399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ộp Văn bản 60">
              <a:extLst>
                <a:ext uri="{FF2B5EF4-FFF2-40B4-BE49-F238E27FC236}">
                  <a16:creationId xmlns:a16="http://schemas.microsoft.com/office/drawing/2014/main" xmlns="" id="{79504E4D-640B-C6CE-EE98-91E225DEA467}"/>
                </a:ext>
              </a:extLst>
            </p:cNvPr>
            <p:cNvSpPr txBox="1"/>
            <p:nvPr/>
          </p:nvSpPr>
          <p:spPr>
            <a:xfrm>
              <a:off x="1752957" y="2594239"/>
              <a:ext cx="138201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Cách </a:t>
              </a:r>
              <a:r>
                <a:rPr lang="en-US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2</a:t>
              </a:r>
              <a:r>
                <a:rPr lang="vi-VN" sz="3200">
                  <a:solidFill>
                    <a:srgbClr val="FF0000"/>
                  </a:solidFill>
                  <a:latin typeface="UTM Duepuntozero" panose="02040603050506020204" pitchFamily="18" charset="0"/>
                </a:rPr>
                <a:t>:</a:t>
              </a:r>
              <a:endParaRPr lang="vi-VN" sz="3200">
                <a:latin typeface="UTM Duepuntozero" panose="02040603050506020204" pitchFamily="18" charset="0"/>
              </a:endParaRPr>
            </a:p>
          </p:txBody>
        </p:sp>
        <p:pic>
          <p:nvPicPr>
            <p:cNvPr id="62" name="Picture 6">
              <a:extLst>
                <a:ext uri="{FF2B5EF4-FFF2-40B4-BE49-F238E27FC236}">
                  <a16:creationId xmlns:a16="http://schemas.microsoft.com/office/drawing/2014/main" xmlns="" id="{F790C39C-601E-7135-073A-A357CC5DF2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917" y="2555258"/>
              <a:ext cx="607292" cy="596858"/>
            </a:xfrm>
            <a:prstGeom prst="rect">
              <a:avLst/>
            </a:prstGeom>
          </p:spPr>
        </p:pic>
      </p:grp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xmlns="" id="{7B3B26B2-53D1-8589-9271-43AEE21CA505}"/>
              </a:ext>
            </a:extLst>
          </p:cNvPr>
          <p:cNvSpPr txBox="1"/>
          <p:nvPr/>
        </p:nvSpPr>
        <p:spPr>
          <a:xfrm>
            <a:off x="3304577" y="4448616"/>
            <a:ext cx="75700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Hình chữ nhật chia thành 4 cột bằng nhau, tô màu 3 cột.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xmlns="" id="{08EA5760-D381-7C0D-646C-DF91C970762F}"/>
              </a:ext>
            </a:extLst>
          </p:cNvPr>
          <p:cNvSpPr txBox="1"/>
          <p:nvPr/>
        </p:nvSpPr>
        <p:spPr>
          <a:xfrm>
            <a:off x="3293390" y="5617414"/>
            <a:ext cx="66224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/>
              <a:t>Phân số tối giản chỉ phần tô màu là </a:t>
            </a:r>
          </a:p>
        </p:txBody>
      </p:sp>
      <p:grpSp>
        <p:nvGrpSpPr>
          <p:cNvPr id="68" name="Nhóm 67">
            <a:extLst>
              <a:ext uri="{FF2B5EF4-FFF2-40B4-BE49-F238E27FC236}">
                <a16:creationId xmlns:a16="http://schemas.microsoft.com/office/drawing/2014/main" xmlns="" id="{1E541528-ED7F-06C2-1421-1950C368183A}"/>
              </a:ext>
            </a:extLst>
          </p:cNvPr>
          <p:cNvGrpSpPr/>
          <p:nvPr/>
        </p:nvGrpSpPr>
        <p:grpSpPr>
          <a:xfrm>
            <a:off x="8813761" y="5312256"/>
            <a:ext cx="1411576" cy="1286602"/>
            <a:chOff x="6809198" y="4227585"/>
            <a:chExt cx="1411576" cy="1286602"/>
          </a:xfrm>
        </p:grpSpPr>
        <p:sp>
          <p:nvSpPr>
            <p:cNvPr id="69" name="Hộp Văn bản 68">
              <a:extLst>
                <a:ext uri="{FF2B5EF4-FFF2-40B4-BE49-F238E27FC236}">
                  <a16:creationId xmlns:a16="http://schemas.microsoft.com/office/drawing/2014/main" xmlns="" id="{3614A1FF-A9E6-552C-F3BF-D94FC7B4866F}"/>
                </a:ext>
              </a:extLst>
            </p:cNvPr>
            <p:cNvSpPr txBox="1"/>
            <p:nvPr/>
          </p:nvSpPr>
          <p:spPr>
            <a:xfrm flipH="1">
              <a:off x="7167910" y="4227585"/>
              <a:ext cx="70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71" name="Hộp Văn bản 70">
              <a:extLst>
                <a:ext uri="{FF2B5EF4-FFF2-40B4-BE49-F238E27FC236}">
                  <a16:creationId xmlns:a16="http://schemas.microsoft.com/office/drawing/2014/main" xmlns="" id="{73DC1D21-9AFC-8422-42AD-6F3870A03255}"/>
                </a:ext>
              </a:extLst>
            </p:cNvPr>
            <p:cNvSpPr txBox="1"/>
            <p:nvPr/>
          </p:nvSpPr>
          <p:spPr>
            <a:xfrm flipH="1">
              <a:off x="6809198" y="4806301"/>
              <a:ext cx="1411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cxnSp>
          <p:nvCxnSpPr>
            <p:cNvPr id="72" name="Đường nối Thẳng 71">
              <a:extLst>
                <a:ext uri="{FF2B5EF4-FFF2-40B4-BE49-F238E27FC236}">
                  <a16:creationId xmlns:a16="http://schemas.microsoft.com/office/drawing/2014/main" xmlns="" id="{25B31072-5F23-2C79-F342-A9C323DC7880}"/>
                </a:ext>
              </a:extLst>
            </p:cNvPr>
            <p:cNvCxnSpPr>
              <a:cxnSpLocks/>
            </p:cNvCxnSpPr>
            <p:nvPr/>
          </p:nvCxnSpPr>
          <p:spPr>
            <a:xfrm>
              <a:off x="7260608" y="4876151"/>
              <a:ext cx="50875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9472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xmlns="" id="{7F3747FC-AA35-CC98-36F6-3D51EF5A0CF6}"/>
              </a:ext>
            </a:extLst>
          </p:cNvPr>
          <p:cNvSpPr txBox="1"/>
          <p:nvPr/>
        </p:nvSpPr>
        <p:spPr>
          <a:xfrm>
            <a:off x="176516" y="486508"/>
            <a:ext cx="120154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1" i="0" u="none" strike="noStrike" kern="1200" cap="none" spc="600" normalizeH="0" baseline="0" noProof="0">
                <a:ln w="19050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iCiel Pony" panose="02000000000000000000" pitchFamily="2" charset="0"/>
                <a:ea typeface="+mn-ea"/>
                <a:cs typeface="Calibri" panose="020F0502020204030204" pitchFamily="34" charset="0"/>
              </a:rPr>
              <a:t>CỦNG CỐ</a:t>
            </a: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xmlns="" id="{98B0DE9B-0A2E-599C-E4C1-14DFC929264E}"/>
              </a:ext>
            </a:extLst>
          </p:cNvPr>
          <p:cNvSpPr txBox="1"/>
          <p:nvPr/>
        </p:nvSpPr>
        <p:spPr>
          <a:xfrm>
            <a:off x="176515" y="486508"/>
            <a:ext cx="120154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D42149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C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EF7124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Ủ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FEF200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N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B0D236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G 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0E9C48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C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15AAA4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Ố</a:t>
            </a:r>
            <a:endParaRPr kumimoji="0" lang="en-US" sz="13800" b="1" i="0" u="none" strike="noStrike" kern="1200" cap="none" spc="600" normalizeH="0" baseline="0" noProof="0">
              <a:ln w="25400">
                <a:solidFill>
                  <a:prstClr val="white"/>
                </a:solidFill>
              </a:ln>
              <a:solidFill>
                <a:srgbClr val="0EB4DE"/>
              </a:solidFill>
              <a:effectLst/>
              <a:uLnTx/>
              <a:uFillTx/>
              <a:latin typeface="iCiel Pony" panose="02000000000000000000" pitchFamily="2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5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490330" y="284871"/>
            <a:ext cx="11118574" cy="2604103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EEC965C6-216B-CF5A-17BF-FF93D688DAC3}"/>
              </a:ext>
            </a:extLst>
          </p:cNvPr>
          <p:cNvSpPr txBox="1"/>
          <p:nvPr/>
        </p:nvSpPr>
        <p:spPr>
          <a:xfrm>
            <a:off x="2562644" y="453768"/>
            <a:ext cx="7460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Điền số thích hợp vào chỗ chấm.</a:t>
            </a:r>
          </a:p>
        </p:txBody>
      </p:sp>
      <p:grpSp>
        <p:nvGrpSpPr>
          <p:cNvPr id="9" name="Nhóm 8">
            <a:extLst>
              <a:ext uri="{FF2B5EF4-FFF2-40B4-BE49-F238E27FC236}">
                <a16:creationId xmlns:a16="http://schemas.microsoft.com/office/drawing/2014/main" xmlns="" id="{E22DB071-D0DD-501B-D57E-B5BA0EA51EB3}"/>
              </a:ext>
            </a:extLst>
          </p:cNvPr>
          <p:cNvGrpSpPr/>
          <p:nvPr/>
        </p:nvGrpSpPr>
        <p:grpSpPr>
          <a:xfrm>
            <a:off x="2999966" y="1188158"/>
            <a:ext cx="1851260" cy="1339835"/>
            <a:chOff x="2839651" y="4112212"/>
            <a:chExt cx="1851260" cy="1339835"/>
          </a:xfrm>
        </p:grpSpPr>
        <p:grpSp>
          <p:nvGrpSpPr>
            <p:cNvPr id="10" name="Nhóm 9">
              <a:extLst>
                <a:ext uri="{FF2B5EF4-FFF2-40B4-BE49-F238E27FC236}">
                  <a16:creationId xmlns:a16="http://schemas.microsoft.com/office/drawing/2014/main" xmlns="" id="{7AB4F7F9-DDA7-1DD7-BA4A-CCC94C6F77D2}"/>
                </a:ext>
              </a:extLst>
            </p:cNvPr>
            <p:cNvGrpSpPr/>
            <p:nvPr/>
          </p:nvGrpSpPr>
          <p:grpSpPr>
            <a:xfrm>
              <a:off x="2839651" y="4112212"/>
              <a:ext cx="1735431" cy="1338028"/>
              <a:chOff x="7146855" y="4200787"/>
              <a:chExt cx="1735431" cy="1338028"/>
            </a:xfrm>
          </p:grpSpPr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xmlns="" id="{6D13E028-E707-DD7C-F90C-BD55C01FCCE2}"/>
                  </a:ext>
                </a:extLst>
              </p:cNvPr>
              <p:cNvSpPr txBox="1"/>
              <p:nvPr/>
            </p:nvSpPr>
            <p:spPr>
              <a:xfrm flipH="1">
                <a:off x="7146855" y="4200787"/>
                <a:ext cx="9625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xmlns="" id="{5243B474-450E-D19C-D768-095E8A228C48}"/>
                  </a:ext>
                </a:extLst>
              </p:cNvPr>
              <p:cNvSpPr txBox="1"/>
              <p:nvPr/>
            </p:nvSpPr>
            <p:spPr>
              <a:xfrm flipH="1">
                <a:off x="8117211" y="4830929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30</a:t>
                </a:r>
              </a:p>
            </p:txBody>
          </p:sp>
          <p:cxnSp>
            <p:nvCxnSpPr>
              <p:cNvPr id="38" name="Đường nối Thẳng 37">
                <a:extLst>
                  <a:ext uri="{FF2B5EF4-FFF2-40B4-BE49-F238E27FC236}">
                    <a16:creationId xmlns:a16="http://schemas.microsoft.com/office/drawing/2014/main" xmlns="" id="{612A0974-F755-9D30-055A-465B0754B9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Nhóm 10">
              <a:extLst>
                <a:ext uri="{FF2B5EF4-FFF2-40B4-BE49-F238E27FC236}">
                  <a16:creationId xmlns:a16="http://schemas.microsoft.com/office/drawing/2014/main" xmlns="" id="{92F92AE8-DF8B-5E3E-059E-1A830D41383A}"/>
                </a:ext>
              </a:extLst>
            </p:cNvPr>
            <p:cNvGrpSpPr/>
            <p:nvPr/>
          </p:nvGrpSpPr>
          <p:grpSpPr>
            <a:xfrm>
              <a:off x="2929323" y="4112212"/>
              <a:ext cx="1761588" cy="1339835"/>
              <a:chOff x="6342396" y="4195672"/>
              <a:chExt cx="1761588" cy="1339835"/>
            </a:xfrm>
          </p:grpSpPr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xmlns="" id="{42AF2235-84F5-D767-44E1-6BF8575B27A1}"/>
                  </a:ext>
                </a:extLst>
              </p:cNvPr>
              <p:cNvSpPr txBox="1"/>
              <p:nvPr/>
            </p:nvSpPr>
            <p:spPr>
              <a:xfrm flipH="1">
                <a:off x="7141404" y="4195672"/>
                <a:ext cx="9625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20</a:t>
                </a:r>
              </a:p>
            </p:txBody>
          </p:sp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xmlns="" id="{D2595627-57D3-2239-1023-9B44325F9BB7}"/>
                  </a:ext>
                </a:extLst>
              </p:cNvPr>
              <p:cNvSpPr txBox="1"/>
              <p:nvPr/>
            </p:nvSpPr>
            <p:spPr>
              <a:xfrm flipH="1">
                <a:off x="6342396" y="4827621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15" name="Đường nối Thẳng 14">
                <a:extLst>
                  <a:ext uri="{FF2B5EF4-FFF2-40B4-BE49-F238E27FC236}">
                    <a16:creationId xmlns:a16="http://schemas.microsoft.com/office/drawing/2014/main" xmlns="" id="{CA56A9DF-2732-03D4-8B31-FF3FFE68DB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Hộp Văn bản 11">
              <a:extLst>
                <a:ext uri="{FF2B5EF4-FFF2-40B4-BE49-F238E27FC236}">
                  <a16:creationId xmlns:a16="http://schemas.microsoft.com/office/drawing/2014/main" xmlns="" id="{F4AE33E6-E17B-3B61-062E-B4D1D1F8A208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50" name="Hình chữ nhật: Góc Tròn 49">
            <a:extLst>
              <a:ext uri="{FF2B5EF4-FFF2-40B4-BE49-F238E27FC236}">
                <a16:creationId xmlns:a16="http://schemas.microsoft.com/office/drawing/2014/main" xmlns="" id="{CAD93883-EAF8-467A-C650-71C8B1E03891}"/>
              </a:ext>
            </a:extLst>
          </p:cNvPr>
          <p:cNvSpPr/>
          <p:nvPr/>
        </p:nvSpPr>
        <p:spPr>
          <a:xfrm>
            <a:off x="6224417" y="1246155"/>
            <a:ext cx="2557722" cy="1280031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" name="Picture 6">
            <a:extLst>
              <a:ext uri="{FF2B5EF4-FFF2-40B4-BE49-F238E27FC236}">
                <a16:creationId xmlns:a16="http://schemas.microsoft.com/office/drawing/2014/main" xmlns="" id="{A87F567E-D012-54CB-C9D2-7F3E59B3E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890" y="1596961"/>
            <a:ext cx="588529" cy="578417"/>
          </a:xfrm>
          <a:prstGeom prst="rect">
            <a:avLst/>
          </a:prstGeom>
        </p:spPr>
      </p:pic>
      <p:grpSp>
        <p:nvGrpSpPr>
          <p:cNvPr id="52" name="Nhóm 51">
            <a:extLst>
              <a:ext uri="{FF2B5EF4-FFF2-40B4-BE49-F238E27FC236}">
                <a16:creationId xmlns:a16="http://schemas.microsoft.com/office/drawing/2014/main" xmlns="" id="{BAD56D15-ECAD-0E4C-F042-3589CC6AB650}"/>
              </a:ext>
            </a:extLst>
          </p:cNvPr>
          <p:cNvGrpSpPr/>
          <p:nvPr/>
        </p:nvGrpSpPr>
        <p:grpSpPr>
          <a:xfrm>
            <a:off x="6877386" y="1300552"/>
            <a:ext cx="1854742" cy="1202344"/>
            <a:chOff x="2839651" y="4188148"/>
            <a:chExt cx="1854742" cy="1202344"/>
          </a:xfrm>
        </p:grpSpPr>
        <p:grpSp>
          <p:nvGrpSpPr>
            <p:cNvPr id="53" name="Nhóm 52">
              <a:extLst>
                <a:ext uri="{FF2B5EF4-FFF2-40B4-BE49-F238E27FC236}">
                  <a16:creationId xmlns:a16="http://schemas.microsoft.com/office/drawing/2014/main" xmlns="" id="{8C706ED9-FE83-E8DC-8162-B613E4B59569}"/>
                </a:ext>
              </a:extLst>
            </p:cNvPr>
            <p:cNvGrpSpPr/>
            <p:nvPr/>
          </p:nvGrpSpPr>
          <p:grpSpPr>
            <a:xfrm>
              <a:off x="2839651" y="4188148"/>
              <a:ext cx="1735431" cy="1200537"/>
              <a:chOff x="7146855" y="4276723"/>
              <a:chExt cx="1735431" cy="1200537"/>
            </a:xfrm>
          </p:grpSpPr>
          <p:sp>
            <p:nvSpPr>
              <p:cNvPr id="63" name="Hộp Văn bản 62">
                <a:extLst>
                  <a:ext uri="{FF2B5EF4-FFF2-40B4-BE49-F238E27FC236}">
                    <a16:creationId xmlns:a16="http://schemas.microsoft.com/office/drawing/2014/main" xmlns="" id="{4C9A35EC-3459-F48D-F8BE-10416967DD6E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66" name="Hộp Văn bản 65">
                <a:extLst>
                  <a:ext uri="{FF2B5EF4-FFF2-40B4-BE49-F238E27FC236}">
                    <a16:creationId xmlns:a16="http://schemas.microsoft.com/office/drawing/2014/main" xmlns="" id="{EBC01DE2-0F6E-A11C-F888-66EDBF0998DB}"/>
                  </a:ext>
                </a:extLst>
              </p:cNvPr>
              <p:cNvSpPr txBox="1"/>
              <p:nvPr/>
            </p:nvSpPr>
            <p:spPr>
              <a:xfrm flipH="1">
                <a:off x="8117211" y="4830929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30</a:t>
                </a:r>
              </a:p>
            </p:txBody>
          </p:sp>
          <p:cxnSp>
            <p:nvCxnSpPr>
              <p:cNvPr id="67" name="Đường nối Thẳng 66">
                <a:extLst>
                  <a:ext uri="{FF2B5EF4-FFF2-40B4-BE49-F238E27FC236}">
                    <a16:creationId xmlns:a16="http://schemas.microsoft.com/office/drawing/2014/main" xmlns="" id="{665D402F-7512-8245-7A4F-41178B89CB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Nhóm 53">
              <a:extLst>
                <a:ext uri="{FF2B5EF4-FFF2-40B4-BE49-F238E27FC236}">
                  <a16:creationId xmlns:a16="http://schemas.microsoft.com/office/drawing/2014/main" xmlns="" id="{CDDEAD75-0A77-99A6-B5F7-AC431F17B15E}"/>
                </a:ext>
              </a:extLst>
            </p:cNvPr>
            <p:cNvGrpSpPr/>
            <p:nvPr/>
          </p:nvGrpSpPr>
          <p:grpSpPr>
            <a:xfrm>
              <a:off x="2929323" y="4201796"/>
              <a:ext cx="1765070" cy="1188696"/>
              <a:chOff x="6342396" y="4285256"/>
              <a:chExt cx="1765070" cy="1188696"/>
            </a:xfrm>
          </p:grpSpPr>
          <p:sp>
            <p:nvSpPr>
              <p:cNvPr id="56" name="Hộp Văn bản 55">
                <a:extLst>
                  <a:ext uri="{FF2B5EF4-FFF2-40B4-BE49-F238E27FC236}">
                    <a16:creationId xmlns:a16="http://schemas.microsoft.com/office/drawing/2014/main" xmlns="" id="{04E2D100-EB35-4131-7616-440B136A6E74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20</a:t>
                </a:r>
              </a:p>
            </p:txBody>
          </p:sp>
          <p:sp>
            <p:nvSpPr>
              <p:cNvPr id="57" name="Hộp Văn bản 56">
                <a:extLst>
                  <a:ext uri="{FF2B5EF4-FFF2-40B4-BE49-F238E27FC236}">
                    <a16:creationId xmlns:a16="http://schemas.microsoft.com/office/drawing/2014/main" xmlns="" id="{B1147D15-8B48-6523-B4D7-D83105E0E79E}"/>
                  </a:ext>
                </a:extLst>
              </p:cNvPr>
              <p:cNvSpPr txBox="1"/>
              <p:nvPr/>
            </p:nvSpPr>
            <p:spPr>
              <a:xfrm flipH="1">
                <a:off x="6342396" y="4827621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59" name="Đường nối Thẳng 58">
                <a:extLst>
                  <a:ext uri="{FF2B5EF4-FFF2-40B4-BE49-F238E27FC236}">
                    <a16:creationId xmlns:a16="http://schemas.microsoft.com/office/drawing/2014/main" xmlns="" id="{7E8AA233-BACD-6F47-72B9-DC5F476BD6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Hộp Văn bản 54">
              <a:extLst>
                <a:ext uri="{FF2B5EF4-FFF2-40B4-BE49-F238E27FC236}">
                  <a16:creationId xmlns:a16="http://schemas.microsoft.com/office/drawing/2014/main" xmlns="" id="{76DEEC5A-291C-3CB6-A6F1-0BF817C116BB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pic>
        <p:nvPicPr>
          <p:cNvPr id="84" name="Picture 19">
            <a:extLst>
              <a:ext uri="{FF2B5EF4-FFF2-40B4-BE49-F238E27FC236}">
                <a16:creationId xmlns:a16="http://schemas.microsoft.com/office/drawing/2014/main" xmlns="" id="{0B9A3446-5727-6E17-9C12-1B5E42AA8F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3" t="26551" r="29091" b="26580"/>
          <a:stretch/>
        </p:blipFill>
        <p:spPr>
          <a:xfrm>
            <a:off x="4989788" y="1542101"/>
            <a:ext cx="883302" cy="52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04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490330" y="284871"/>
            <a:ext cx="11118574" cy="2604103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EEC965C6-216B-CF5A-17BF-FF93D688DAC3}"/>
              </a:ext>
            </a:extLst>
          </p:cNvPr>
          <p:cNvSpPr txBox="1"/>
          <p:nvPr/>
        </p:nvSpPr>
        <p:spPr>
          <a:xfrm>
            <a:off x="2562644" y="453768"/>
            <a:ext cx="7460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Điền số thích hợp vào chỗ chấm.</a:t>
            </a:r>
          </a:p>
        </p:txBody>
      </p:sp>
      <p:grpSp>
        <p:nvGrpSpPr>
          <p:cNvPr id="9" name="Nhóm 8">
            <a:extLst>
              <a:ext uri="{FF2B5EF4-FFF2-40B4-BE49-F238E27FC236}">
                <a16:creationId xmlns:a16="http://schemas.microsoft.com/office/drawing/2014/main" xmlns="" id="{E22DB071-D0DD-501B-D57E-B5BA0EA51EB3}"/>
              </a:ext>
            </a:extLst>
          </p:cNvPr>
          <p:cNvGrpSpPr/>
          <p:nvPr/>
        </p:nvGrpSpPr>
        <p:grpSpPr>
          <a:xfrm>
            <a:off x="2999966" y="1188158"/>
            <a:ext cx="1851260" cy="1320218"/>
            <a:chOff x="2839651" y="4112212"/>
            <a:chExt cx="1851260" cy="1320218"/>
          </a:xfrm>
        </p:grpSpPr>
        <p:grpSp>
          <p:nvGrpSpPr>
            <p:cNvPr id="10" name="Nhóm 9">
              <a:extLst>
                <a:ext uri="{FF2B5EF4-FFF2-40B4-BE49-F238E27FC236}">
                  <a16:creationId xmlns:a16="http://schemas.microsoft.com/office/drawing/2014/main" xmlns="" id="{7AB4F7F9-DDA7-1DD7-BA4A-CCC94C6F77D2}"/>
                </a:ext>
              </a:extLst>
            </p:cNvPr>
            <p:cNvGrpSpPr/>
            <p:nvPr/>
          </p:nvGrpSpPr>
          <p:grpSpPr>
            <a:xfrm>
              <a:off x="2839651" y="4112212"/>
              <a:ext cx="962580" cy="1297452"/>
              <a:chOff x="7146855" y="4200787"/>
              <a:chExt cx="962580" cy="1297452"/>
            </a:xfrm>
          </p:grpSpPr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xmlns="" id="{6D13E028-E707-DD7C-F90C-BD55C01FCCE2}"/>
                  </a:ext>
                </a:extLst>
              </p:cNvPr>
              <p:cNvSpPr txBox="1"/>
              <p:nvPr/>
            </p:nvSpPr>
            <p:spPr>
              <a:xfrm flipH="1">
                <a:off x="7146855" y="4200787"/>
                <a:ext cx="9625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33</a:t>
                </a:r>
              </a:p>
            </p:txBody>
          </p:sp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xmlns="" id="{5243B474-450E-D19C-D768-095E8A228C48}"/>
                  </a:ext>
                </a:extLst>
              </p:cNvPr>
              <p:cNvSpPr txBox="1"/>
              <p:nvPr/>
            </p:nvSpPr>
            <p:spPr>
              <a:xfrm flipH="1">
                <a:off x="7243641" y="4790353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30</a:t>
                </a:r>
              </a:p>
            </p:txBody>
          </p:sp>
          <p:cxnSp>
            <p:nvCxnSpPr>
              <p:cNvPr id="38" name="Đường nối Thẳng 37">
                <a:extLst>
                  <a:ext uri="{FF2B5EF4-FFF2-40B4-BE49-F238E27FC236}">
                    <a16:creationId xmlns:a16="http://schemas.microsoft.com/office/drawing/2014/main" xmlns="" id="{612A0974-F755-9D30-055A-465B0754B9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Nhóm 10">
              <a:extLst>
                <a:ext uri="{FF2B5EF4-FFF2-40B4-BE49-F238E27FC236}">
                  <a16:creationId xmlns:a16="http://schemas.microsoft.com/office/drawing/2014/main" xmlns="" id="{92F92AE8-DF8B-5E3E-059E-1A830D41383A}"/>
                </a:ext>
              </a:extLst>
            </p:cNvPr>
            <p:cNvGrpSpPr/>
            <p:nvPr/>
          </p:nvGrpSpPr>
          <p:grpSpPr>
            <a:xfrm>
              <a:off x="3728331" y="4112212"/>
              <a:ext cx="962580" cy="1320218"/>
              <a:chOff x="7141404" y="4195672"/>
              <a:chExt cx="962580" cy="1320218"/>
            </a:xfrm>
          </p:grpSpPr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xmlns="" id="{42AF2235-84F5-D767-44E1-6BF8575B27A1}"/>
                  </a:ext>
                </a:extLst>
              </p:cNvPr>
              <p:cNvSpPr txBox="1"/>
              <p:nvPr/>
            </p:nvSpPr>
            <p:spPr>
              <a:xfrm flipH="1">
                <a:off x="7141404" y="4195672"/>
                <a:ext cx="9625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11</a:t>
                </a:r>
              </a:p>
            </p:txBody>
          </p:sp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xmlns="" id="{D2595627-57D3-2239-1023-9B44325F9BB7}"/>
                  </a:ext>
                </a:extLst>
              </p:cNvPr>
              <p:cNvSpPr txBox="1"/>
              <p:nvPr/>
            </p:nvSpPr>
            <p:spPr>
              <a:xfrm flipH="1">
                <a:off x="7262254" y="4808004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15" name="Đường nối Thẳng 14">
                <a:extLst>
                  <a:ext uri="{FF2B5EF4-FFF2-40B4-BE49-F238E27FC236}">
                    <a16:creationId xmlns:a16="http://schemas.microsoft.com/office/drawing/2014/main" xmlns="" id="{CA56A9DF-2732-03D4-8B31-FF3FFE68DB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Hộp Văn bản 11">
              <a:extLst>
                <a:ext uri="{FF2B5EF4-FFF2-40B4-BE49-F238E27FC236}">
                  <a16:creationId xmlns:a16="http://schemas.microsoft.com/office/drawing/2014/main" xmlns="" id="{F4AE33E6-E17B-3B61-062E-B4D1D1F8A208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50" name="Hình chữ nhật: Góc Tròn 49">
            <a:extLst>
              <a:ext uri="{FF2B5EF4-FFF2-40B4-BE49-F238E27FC236}">
                <a16:creationId xmlns:a16="http://schemas.microsoft.com/office/drawing/2014/main" xmlns="" id="{CAD93883-EAF8-467A-C650-71C8B1E03891}"/>
              </a:ext>
            </a:extLst>
          </p:cNvPr>
          <p:cNvSpPr/>
          <p:nvPr/>
        </p:nvSpPr>
        <p:spPr>
          <a:xfrm>
            <a:off x="6224417" y="1246155"/>
            <a:ext cx="2557722" cy="1280031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" name="Picture 6">
            <a:extLst>
              <a:ext uri="{FF2B5EF4-FFF2-40B4-BE49-F238E27FC236}">
                <a16:creationId xmlns:a16="http://schemas.microsoft.com/office/drawing/2014/main" xmlns="" id="{A87F567E-D012-54CB-C9D2-7F3E59B3E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890" y="1596961"/>
            <a:ext cx="588529" cy="578417"/>
          </a:xfrm>
          <a:prstGeom prst="rect">
            <a:avLst/>
          </a:prstGeom>
        </p:spPr>
      </p:pic>
      <p:grpSp>
        <p:nvGrpSpPr>
          <p:cNvPr id="52" name="Nhóm 51">
            <a:extLst>
              <a:ext uri="{FF2B5EF4-FFF2-40B4-BE49-F238E27FC236}">
                <a16:creationId xmlns:a16="http://schemas.microsoft.com/office/drawing/2014/main" xmlns="" id="{BAD56D15-ECAD-0E4C-F042-3589CC6AB650}"/>
              </a:ext>
            </a:extLst>
          </p:cNvPr>
          <p:cNvGrpSpPr/>
          <p:nvPr/>
        </p:nvGrpSpPr>
        <p:grpSpPr>
          <a:xfrm>
            <a:off x="6878799" y="1273795"/>
            <a:ext cx="1853668" cy="1252391"/>
            <a:chOff x="2841064" y="4161391"/>
            <a:chExt cx="1853668" cy="1252391"/>
          </a:xfrm>
        </p:grpSpPr>
        <p:grpSp>
          <p:nvGrpSpPr>
            <p:cNvPr id="53" name="Nhóm 52">
              <a:extLst>
                <a:ext uri="{FF2B5EF4-FFF2-40B4-BE49-F238E27FC236}">
                  <a16:creationId xmlns:a16="http://schemas.microsoft.com/office/drawing/2014/main" xmlns="" id="{8C706ED9-FE83-E8DC-8162-B613E4B59569}"/>
                </a:ext>
              </a:extLst>
            </p:cNvPr>
            <p:cNvGrpSpPr/>
            <p:nvPr/>
          </p:nvGrpSpPr>
          <p:grpSpPr>
            <a:xfrm>
              <a:off x="2841064" y="4175827"/>
              <a:ext cx="962580" cy="1211090"/>
              <a:chOff x="7148268" y="4264402"/>
              <a:chExt cx="962580" cy="1211090"/>
            </a:xfrm>
          </p:grpSpPr>
          <p:sp>
            <p:nvSpPr>
              <p:cNvPr id="63" name="Hộp Văn bản 62">
                <a:extLst>
                  <a:ext uri="{FF2B5EF4-FFF2-40B4-BE49-F238E27FC236}">
                    <a16:creationId xmlns:a16="http://schemas.microsoft.com/office/drawing/2014/main" xmlns="" id="{4C9A35EC-3459-F48D-F8BE-10416967DD6E}"/>
                  </a:ext>
                </a:extLst>
              </p:cNvPr>
              <p:cNvSpPr txBox="1"/>
              <p:nvPr/>
            </p:nvSpPr>
            <p:spPr>
              <a:xfrm flipH="1">
                <a:off x="7148268" y="4264402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33</a:t>
                </a:r>
              </a:p>
            </p:txBody>
          </p:sp>
          <p:sp>
            <p:nvSpPr>
              <p:cNvPr id="66" name="Hộp Văn bản 65">
                <a:extLst>
                  <a:ext uri="{FF2B5EF4-FFF2-40B4-BE49-F238E27FC236}">
                    <a16:creationId xmlns:a16="http://schemas.microsoft.com/office/drawing/2014/main" xmlns="" id="{EBC01DE2-0F6E-A11C-F888-66EDBF0998DB}"/>
                  </a:ext>
                </a:extLst>
              </p:cNvPr>
              <p:cNvSpPr txBox="1"/>
              <p:nvPr/>
            </p:nvSpPr>
            <p:spPr>
              <a:xfrm flipH="1">
                <a:off x="7245436" y="4829161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30</a:t>
                </a:r>
              </a:p>
            </p:txBody>
          </p:sp>
          <p:cxnSp>
            <p:nvCxnSpPr>
              <p:cNvPr id="67" name="Đường nối Thẳng 66">
                <a:extLst>
                  <a:ext uri="{FF2B5EF4-FFF2-40B4-BE49-F238E27FC236}">
                    <a16:creationId xmlns:a16="http://schemas.microsoft.com/office/drawing/2014/main" xmlns="" id="{665D402F-7512-8245-7A4F-41178B89CB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Nhóm 53">
              <a:extLst>
                <a:ext uri="{FF2B5EF4-FFF2-40B4-BE49-F238E27FC236}">
                  <a16:creationId xmlns:a16="http://schemas.microsoft.com/office/drawing/2014/main" xmlns="" id="{CDDEAD75-0A77-99A6-B5F7-AC431F17B15E}"/>
                </a:ext>
              </a:extLst>
            </p:cNvPr>
            <p:cNvGrpSpPr/>
            <p:nvPr/>
          </p:nvGrpSpPr>
          <p:grpSpPr>
            <a:xfrm>
              <a:off x="3732152" y="4161391"/>
              <a:ext cx="962580" cy="1252391"/>
              <a:chOff x="7145225" y="4244851"/>
              <a:chExt cx="962580" cy="1252391"/>
            </a:xfrm>
          </p:grpSpPr>
          <p:sp>
            <p:nvSpPr>
              <p:cNvPr id="56" name="Hộp Văn bản 55">
                <a:extLst>
                  <a:ext uri="{FF2B5EF4-FFF2-40B4-BE49-F238E27FC236}">
                    <a16:creationId xmlns:a16="http://schemas.microsoft.com/office/drawing/2014/main" xmlns="" id="{04E2D100-EB35-4131-7616-440B136A6E74}"/>
                  </a:ext>
                </a:extLst>
              </p:cNvPr>
              <p:cNvSpPr txBox="1"/>
              <p:nvPr/>
            </p:nvSpPr>
            <p:spPr>
              <a:xfrm flipH="1">
                <a:off x="7145225" y="4244851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11</a:t>
                </a:r>
              </a:p>
            </p:txBody>
          </p:sp>
          <p:sp>
            <p:nvSpPr>
              <p:cNvPr id="57" name="Hộp Văn bản 56">
                <a:extLst>
                  <a:ext uri="{FF2B5EF4-FFF2-40B4-BE49-F238E27FC236}">
                    <a16:creationId xmlns:a16="http://schemas.microsoft.com/office/drawing/2014/main" xmlns="" id="{B1147D15-8B48-6523-B4D7-D83105E0E79E}"/>
                  </a:ext>
                </a:extLst>
              </p:cNvPr>
              <p:cNvSpPr txBox="1"/>
              <p:nvPr/>
            </p:nvSpPr>
            <p:spPr>
              <a:xfrm flipH="1">
                <a:off x="7231525" y="4850911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10</a:t>
                </a:r>
              </a:p>
            </p:txBody>
          </p:sp>
          <p:cxnSp>
            <p:nvCxnSpPr>
              <p:cNvPr id="59" name="Đường nối Thẳng 58">
                <a:extLst>
                  <a:ext uri="{FF2B5EF4-FFF2-40B4-BE49-F238E27FC236}">
                    <a16:creationId xmlns:a16="http://schemas.microsoft.com/office/drawing/2014/main" xmlns="" id="{7E8AA233-BACD-6F47-72B9-DC5F476BD6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Hộp Văn bản 54">
              <a:extLst>
                <a:ext uri="{FF2B5EF4-FFF2-40B4-BE49-F238E27FC236}">
                  <a16:creationId xmlns:a16="http://schemas.microsoft.com/office/drawing/2014/main" xmlns="" id="{76DEEC5A-291C-3CB6-A6F1-0BF817C116BB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pic>
        <p:nvPicPr>
          <p:cNvPr id="84" name="Picture 19">
            <a:extLst>
              <a:ext uri="{FF2B5EF4-FFF2-40B4-BE49-F238E27FC236}">
                <a16:creationId xmlns:a16="http://schemas.microsoft.com/office/drawing/2014/main" xmlns="" id="{0B9A3446-5727-6E17-9C12-1B5E42AA8F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3" t="26551" r="29091" b="26580"/>
          <a:stretch/>
        </p:blipFill>
        <p:spPr>
          <a:xfrm>
            <a:off x="4989788" y="1542101"/>
            <a:ext cx="883302" cy="52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67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490330" y="284871"/>
            <a:ext cx="11118574" cy="2604103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EEC965C6-216B-CF5A-17BF-FF93D688DAC3}"/>
              </a:ext>
            </a:extLst>
          </p:cNvPr>
          <p:cNvSpPr txBox="1"/>
          <p:nvPr/>
        </p:nvSpPr>
        <p:spPr>
          <a:xfrm>
            <a:off x="2562644" y="453768"/>
            <a:ext cx="7460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Điền số thích hợp vào chỗ chấm.</a:t>
            </a:r>
          </a:p>
        </p:txBody>
      </p:sp>
      <p:grpSp>
        <p:nvGrpSpPr>
          <p:cNvPr id="9" name="Nhóm 8">
            <a:extLst>
              <a:ext uri="{FF2B5EF4-FFF2-40B4-BE49-F238E27FC236}">
                <a16:creationId xmlns:a16="http://schemas.microsoft.com/office/drawing/2014/main" xmlns="" id="{E22DB071-D0DD-501B-D57E-B5BA0EA51EB3}"/>
              </a:ext>
            </a:extLst>
          </p:cNvPr>
          <p:cNvGrpSpPr/>
          <p:nvPr/>
        </p:nvGrpSpPr>
        <p:grpSpPr>
          <a:xfrm>
            <a:off x="2793571" y="1188158"/>
            <a:ext cx="2057655" cy="1320218"/>
            <a:chOff x="2633256" y="4112212"/>
            <a:chExt cx="2057655" cy="1320218"/>
          </a:xfrm>
        </p:grpSpPr>
        <p:grpSp>
          <p:nvGrpSpPr>
            <p:cNvPr id="10" name="Nhóm 9">
              <a:extLst>
                <a:ext uri="{FF2B5EF4-FFF2-40B4-BE49-F238E27FC236}">
                  <a16:creationId xmlns:a16="http://schemas.microsoft.com/office/drawing/2014/main" xmlns="" id="{7AB4F7F9-DDA7-1DD7-BA4A-CCC94C6F77D2}"/>
                </a:ext>
              </a:extLst>
            </p:cNvPr>
            <p:cNvGrpSpPr/>
            <p:nvPr/>
          </p:nvGrpSpPr>
          <p:grpSpPr>
            <a:xfrm>
              <a:off x="2633256" y="4112212"/>
              <a:ext cx="1080267" cy="1298016"/>
              <a:chOff x="6940460" y="4200787"/>
              <a:chExt cx="1080267" cy="1298016"/>
            </a:xfrm>
          </p:grpSpPr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xmlns="" id="{6D13E028-E707-DD7C-F90C-BD55C01FCCE2}"/>
                  </a:ext>
                </a:extLst>
              </p:cNvPr>
              <p:cNvSpPr txBox="1"/>
              <p:nvPr/>
            </p:nvSpPr>
            <p:spPr>
              <a:xfrm flipH="1">
                <a:off x="7015434" y="4200787"/>
                <a:ext cx="9625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410</a:t>
                </a:r>
              </a:p>
            </p:txBody>
          </p:sp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xmlns="" id="{5243B474-450E-D19C-D768-095E8A228C48}"/>
                  </a:ext>
                </a:extLst>
              </p:cNvPr>
              <p:cNvSpPr txBox="1"/>
              <p:nvPr/>
            </p:nvSpPr>
            <p:spPr>
              <a:xfrm flipH="1">
                <a:off x="6940460" y="4790917"/>
                <a:ext cx="108026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400</a:t>
                </a:r>
              </a:p>
            </p:txBody>
          </p:sp>
          <p:cxnSp>
            <p:nvCxnSpPr>
              <p:cNvPr id="38" name="Đường nối Thẳng 37">
                <a:extLst>
                  <a:ext uri="{FF2B5EF4-FFF2-40B4-BE49-F238E27FC236}">
                    <a16:creationId xmlns:a16="http://schemas.microsoft.com/office/drawing/2014/main" xmlns="" id="{612A0974-F755-9D30-055A-465B0754B9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46855" y="4859266"/>
                <a:ext cx="69397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Nhóm 10">
              <a:extLst>
                <a:ext uri="{FF2B5EF4-FFF2-40B4-BE49-F238E27FC236}">
                  <a16:creationId xmlns:a16="http://schemas.microsoft.com/office/drawing/2014/main" xmlns="" id="{92F92AE8-DF8B-5E3E-059E-1A830D41383A}"/>
                </a:ext>
              </a:extLst>
            </p:cNvPr>
            <p:cNvGrpSpPr/>
            <p:nvPr/>
          </p:nvGrpSpPr>
          <p:grpSpPr>
            <a:xfrm>
              <a:off x="3728331" y="4112212"/>
              <a:ext cx="962580" cy="1320218"/>
              <a:chOff x="7141404" y="4195672"/>
              <a:chExt cx="962580" cy="1320218"/>
            </a:xfrm>
          </p:grpSpPr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xmlns="" id="{42AF2235-84F5-D767-44E1-6BF8575B27A1}"/>
                  </a:ext>
                </a:extLst>
              </p:cNvPr>
              <p:cNvSpPr txBox="1"/>
              <p:nvPr/>
            </p:nvSpPr>
            <p:spPr>
              <a:xfrm flipH="1">
                <a:off x="7141404" y="4195672"/>
                <a:ext cx="9625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>
                    <a:cs typeface="Calibri" panose="020F0502020204030204" pitchFamily="34" charset="0"/>
                  </a:rPr>
                  <a:t>41</a:t>
                </a:r>
              </a:p>
            </p:txBody>
          </p:sp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xmlns="" id="{D2595627-57D3-2239-1023-9B44325F9BB7}"/>
                  </a:ext>
                </a:extLst>
              </p:cNvPr>
              <p:cNvSpPr txBox="1"/>
              <p:nvPr/>
            </p:nvSpPr>
            <p:spPr>
              <a:xfrm flipH="1">
                <a:off x="7262254" y="4808004"/>
                <a:ext cx="7650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15" name="Đường nối Thẳng 14">
                <a:extLst>
                  <a:ext uri="{FF2B5EF4-FFF2-40B4-BE49-F238E27FC236}">
                    <a16:creationId xmlns:a16="http://schemas.microsoft.com/office/drawing/2014/main" xmlns="" id="{CA56A9DF-2732-03D4-8B31-FF3FFE68DB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Hộp Văn bản 11">
              <a:extLst>
                <a:ext uri="{FF2B5EF4-FFF2-40B4-BE49-F238E27FC236}">
                  <a16:creationId xmlns:a16="http://schemas.microsoft.com/office/drawing/2014/main" xmlns="" id="{F4AE33E6-E17B-3B61-062E-B4D1D1F8A208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50" name="Hình chữ nhật: Góc Tròn 49">
            <a:extLst>
              <a:ext uri="{FF2B5EF4-FFF2-40B4-BE49-F238E27FC236}">
                <a16:creationId xmlns:a16="http://schemas.microsoft.com/office/drawing/2014/main" xmlns="" id="{CAD93883-EAF8-467A-C650-71C8B1E03891}"/>
              </a:ext>
            </a:extLst>
          </p:cNvPr>
          <p:cNvSpPr/>
          <p:nvPr/>
        </p:nvSpPr>
        <p:spPr>
          <a:xfrm>
            <a:off x="6224417" y="1246155"/>
            <a:ext cx="3174012" cy="1280031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" name="Picture 6">
            <a:extLst>
              <a:ext uri="{FF2B5EF4-FFF2-40B4-BE49-F238E27FC236}">
                <a16:creationId xmlns:a16="http://schemas.microsoft.com/office/drawing/2014/main" xmlns="" id="{A87F567E-D012-54CB-C9D2-7F3E59B3E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890" y="1596961"/>
            <a:ext cx="588529" cy="578417"/>
          </a:xfrm>
          <a:prstGeom prst="rect">
            <a:avLst/>
          </a:prstGeom>
        </p:spPr>
      </p:pic>
      <p:grpSp>
        <p:nvGrpSpPr>
          <p:cNvPr id="52" name="Nhóm 51">
            <a:extLst>
              <a:ext uri="{FF2B5EF4-FFF2-40B4-BE49-F238E27FC236}">
                <a16:creationId xmlns:a16="http://schemas.microsoft.com/office/drawing/2014/main" xmlns="" id="{BAD56D15-ECAD-0E4C-F042-3589CC6AB650}"/>
              </a:ext>
            </a:extLst>
          </p:cNvPr>
          <p:cNvGrpSpPr/>
          <p:nvPr/>
        </p:nvGrpSpPr>
        <p:grpSpPr>
          <a:xfrm>
            <a:off x="7064913" y="1273795"/>
            <a:ext cx="2091986" cy="1252391"/>
            <a:chOff x="2602746" y="4161391"/>
            <a:chExt cx="2091986" cy="1252391"/>
          </a:xfrm>
        </p:grpSpPr>
        <p:grpSp>
          <p:nvGrpSpPr>
            <p:cNvPr id="53" name="Nhóm 52">
              <a:extLst>
                <a:ext uri="{FF2B5EF4-FFF2-40B4-BE49-F238E27FC236}">
                  <a16:creationId xmlns:a16="http://schemas.microsoft.com/office/drawing/2014/main" xmlns="" id="{8C706ED9-FE83-E8DC-8162-B613E4B59569}"/>
                </a:ext>
              </a:extLst>
            </p:cNvPr>
            <p:cNvGrpSpPr/>
            <p:nvPr/>
          </p:nvGrpSpPr>
          <p:grpSpPr>
            <a:xfrm>
              <a:off x="2602746" y="4173405"/>
              <a:ext cx="1051755" cy="1200365"/>
              <a:chOff x="6909950" y="4261980"/>
              <a:chExt cx="1051755" cy="1200365"/>
            </a:xfrm>
          </p:grpSpPr>
          <p:sp>
            <p:nvSpPr>
              <p:cNvPr id="63" name="Hộp Văn bản 62">
                <a:extLst>
                  <a:ext uri="{FF2B5EF4-FFF2-40B4-BE49-F238E27FC236}">
                    <a16:creationId xmlns:a16="http://schemas.microsoft.com/office/drawing/2014/main" xmlns="" id="{4C9A35EC-3459-F48D-F8BE-10416967DD6E}"/>
                  </a:ext>
                </a:extLst>
              </p:cNvPr>
              <p:cNvSpPr txBox="1"/>
              <p:nvPr/>
            </p:nvSpPr>
            <p:spPr>
              <a:xfrm flipH="1">
                <a:off x="6964009" y="4261980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410</a:t>
                </a:r>
              </a:p>
            </p:txBody>
          </p:sp>
          <p:sp>
            <p:nvSpPr>
              <p:cNvPr id="66" name="Hộp Văn bản 65">
                <a:extLst>
                  <a:ext uri="{FF2B5EF4-FFF2-40B4-BE49-F238E27FC236}">
                    <a16:creationId xmlns:a16="http://schemas.microsoft.com/office/drawing/2014/main" xmlns="" id="{EBC01DE2-0F6E-A11C-F888-66EDBF0998DB}"/>
                  </a:ext>
                </a:extLst>
              </p:cNvPr>
              <p:cNvSpPr txBox="1"/>
              <p:nvPr/>
            </p:nvSpPr>
            <p:spPr>
              <a:xfrm flipH="1">
                <a:off x="6909950" y="4816014"/>
                <a:ext cx="10517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400</a:t>
                </a:r>
              </a:p>
            </p:txBody>
          </p:sp>
          <p:cxnSp>
            <p:nvCxnSpPr>
              <p:cNvPr id="67" name="Đường nối Thẳng 66">
                <a:extLst>
                  <a:ext uri="{FF2B5EF4-FFF2-40B4-BE49-F238E27FC236}">
                    <a16:creationId xmlns:a16="http://schemas.microsoft.com/office/drawing/2014/main" xmlns="" id="{665D402F-7512-8245-7A4F-41178B89CB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967" y="4859266"/>
                <a:ext cx="7998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Nhóm 53">
              <a:extLst>
                <a:ext uri="{FF2B5EF4-FFF2-40B4-BE49-F238E27FC236}">
                  <a16:creationId xmlns:a16="http://schemas.microsoft.com/office/drawing/2014/main" xmlns="" id="{CDDEAD75-0A77-99A6-B5F7-AC431F17B15E}"/>
                </a:ext>
              </a:extLst>
            </p:cNvPr>
            <p:cNvGrpSpPr/>
            <p:nvPr/>
          </p:nvGrpSpPr>
          <p:grpSpPr>
            <a:xfrm>
              <a:off x="3732152" y="4161391"/>
              <a:ext cx="962580" cy="1252391"/>
              <a:chOff x="7145225" y="4244851"/>
              <a:chExt cx="962580" cy="1252391"/>
            </a:xfrm>
          </p:grpSpPr>
          <p:sp>
            <p:nvSpPr>
              <p:cNvPr id="56" name="Hộp Văn bản 55">
                <a:extLst>
                  <a:ext uri="{FF2B5EF4-FFF2-40B4-BE49-F238E27FC236}">
                    <a16:creationId xmlns:a16="http://schemas.microsoft.com/office/drawing/2014/main" xmlns="" id="{04E2D100-EB35-4131-7616-440B136A6E74}"/>
                  </a:ext>
                </a:extLst>
              </p:cNvPr>
              <p:cNvSpPr txBox="1"/>
              <p:nvPr/>
            </p:nvSpPr>
            <p:spPr>
              <a:xfrm flipH="1">
                <a:off x="7145225" y="4244851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41</a:t>
                </a:r>
              </a:p>
            </p:txBody>
          </p:sp>
          <p:sp>
            <p:nvSpPr>
              <p:cNvPr id="57" name="Hộp Văn bản 56">
                <a:extLst>
                  <a:ext uri="{FF2B5EF4-FFF2-40B4-BE49-F238E27FC236}">
                    <a16:creationId xmlns:a16="http://schemas.microsoft.com/office/drawing/2014/main" xmlns="" id="{B1147D15-8B48-6523-B4D7-D83105E0E79E}"/>
                  </a:ext>
                </a:extLst>
              </p:cNvPr>
              <p:cNvSpPr txBox="1"/>
              <p:nvPr/>
            </p:nvSpPr>
            <p:spPr>
              <a:xfrm flipH="1">
                <a:off x="7231525" y="4850911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chemeClr val="accent5">
                        <a:lumMod val="75000"/>
                      </a:schemeClr>
                    </a:solidFill>
                    <a:cs typeface="Calibri" panose="020F0502020204030204" pitchFamily="34" charset="0"/>
                  </a:rPr>
                  <a:t>40</a:t>
                </a:r>
              </a:p>
            </p:txBody>
          </p:sp>
          <p:cxnSp>
            <p:nvCxnSpPr>
              <p:cNvPr id="59" name="Đường nối Thẳng 58">
                <a:extLst>
                  <a:ext uri="{FF2B5EF4-FFF2-40B4-BE49-F238E27FC236}">
                    <a16:creationId xmlns:a16="http://schemas.microsoft.com/office/drawing/2014/main" xmlns="" id="{7E8AA233-BACD-6F47-72B9-DC5F476BD6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Hộp Văn bản 54">
              <a:extLst>
                <a:ext uri="{FF2B5EF4-FFF2-40B4-BE49-F238E27FC236}">
                  <a16:creationId xmlns:a16="http://schemas.microsoft.com/office/drawing/2014/main" xmlns="" id="{76DEEC5A-291C-3CB6-A6F1-0BF817C116BB}"/>
                </a:ext>
              </a:extLst>
            </p:cNvPr>
            <p:cNvSpPr txBox="1"/>
            <p:nvPr/>
          </p:nvSpPr>
          <p:spPr>
            <a:xfrm>
              <a:off x="3419864" y="4370601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pic>
        <p:nvPicPr>
          <p:cNvPr id="84" name="Picture 19">
            <a:extLst>
              <a:ext uri="{FF2B5EF4-FFF2-40B4-BE49-F238E27FC236}">
                <a16:creationId xmlns:a16="http://schemas.microsoft.com/office/drawing/2014/main" xmlns="" id="{0B9A3446-5727-6E17-9C12-1B5E42AA8F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3" t="26551" r="29091" b="26580"/>
          <a:stretch/>
        </p:blipFill>
        <p:spPr>
          <a:xfrm>
            <a:off x="4989788" y="1542101"/>
            <a:ext cx="883302" cy="52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8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1">
            <a:extLst>
              <a:ext uri="{FF2B5EF4-FFF2-40B4-BE49-F238E27FC236}">
                <a16:creationId xmlns:a16="http://schemas.microsoft.com/office/drawing/2014/main" xmlns="" id="{F8A3B0FA-48DC-F7ED-8497-3B8019FC07F4}"/>
              </a:ext>
            </a:extLst>
          </p:cNvPr>
          <p:cNvSpPr/>
          <p:nvPr/>
        </p:nvSpPr>
        <p:spPr>
          <a:xfrm>
            <a:off x="410548" y="1904609"/>
            <a:ext cx="11541968" cy="4421553"/>
          </a:xfrm>
          <a:custGeom>
            <a:avLst/>
            <a:gdLst>
              <a:gd name="connsiteX0" fmla="*/ 0 w 11541968"/>
              <a:gd name="connsiteY0" fmla="*/ 599253 h 4421553"/>
              <a:gd name="connsiteX1" fmla="*/ 599253 w 11541968"/>
              <a:gd name="connsiteY1" fmla="*/ 0 h 4421553"/>
              <a:gd name="connsiteX2" fmla="*/ 10942715 w 11541968"/>
              <a:gd name="connsiteY2" fmla="*/ 0 h 4421553"/>
              <a:gd name="connsiteX3" fmla="*/ 11541968 w 11541968"/>
              <a:gd name="connsiteY3" fmla="*/ 599253 h 4421553"/>
              <a:gd name="connsiteX4" fmla="*/ 11541968 w 11541968"/>
              <a:gd name="connsiteY4" fmla="*/ 3822300 h 4421553"/>
              <a:gd name="connsiteX5" fmla="*/ 10942715 w 11541968"/>
              <a:gd name="connsiteY5" fmla="*/ 4421553 h 4421553"/>
              <a:gd name="connsiteX6" fmla="*/ 599253 w 11541968"/>
              <a:gd name="connsiteY6" fmla="*/ 4421553 h 4421553"/>
              <a:gd name="connsiteX7" fmla="*/ 0 w 11541968"/>
              <a:gd name="connsiteY7" fmla="*/ 3822300 h 4421553"/>
              <a:gd name="connsiteX8" fmla="*/ 0 w 11541968"/>
              <a:gd name="connsiteY8" fmla="*/ 599253 h 442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41968" h="4421553" fill="none" extrusionOk="0">
                <a:moveTo>
                  <a:pt x="0" y="599253"/>
                </a:moveTo>
                <a:cubicBezTo>
                  <a:pt x="1740" y="315385"/>
                  <a:pt x="294714" y="44339"/>
                  <a:pt x="599253" y="0"/>
                </a:cubicBezTo>
                <a:cubicBezTo>
                  <a:pt x="2592794" y="72427"/>
                  <a:pt x="7426792" y="61419"/>
                  <a:pt x="10942715" y="0"/>
                </a:cubicBezTo>
                <a:cubicBezTo>
                  <a:pt x="11266634" y="-48455"/>
                  <a:pt x="11487292" y="251757"/>
                  <a:pt x="11541968" y="599253"/>
                </a:cubicBezTo>
                <a:cubicBezTo>
                  <a:pt x="11642844" y="1011066"/>
                  <a:pt x="11434655" y="2412419"/>
                  <a:pt x="11541968" y="3822300"/>
                </a:cubicBezTo>
                <a:cubicBezTo>
                  <a:pt x="11543932" y="4143292"/>
                  <a:pt x="11255697" y="4401402"/>
                  <a:pt x="10942715" y="4421553"/>
                </a:cubicBezTo>
                <a:cubicBezTo>
                  <a:pt x="6122165" y="4451380"/>
                  <a:pt x="2004814" y="4342247"/>
                  <a:pt x="599253" y="4421553"/>
                </a:cubicBezTo>
                <a:cubicBezTo>
                  <a:pt x="330013" y="4414576"/>
                  <a:pt x="-32520" y="4159688"/>
                  <a:pt x="0" y="3822300"/>
                </a:cubicBezTo>
                <a:cubicBezTo>
                  <a:pt x="50037" y="2320250"/>
                  <a:pt x="770" y="1818915"/>
                  <a:pt x="0" y="599253"/>
                </a:cubicBezTo>
                <a:close/>
              </a:path>
              <a:path w="11541968" h="4421553" stroke="0" extrusionOk="0">
                <a:moveTo>
                  <a:pt x="0" y="599253"/>
                </a:moveTo>
                <a:cubicBezTo>
                  <a:pt x="32638" y="277191"/>
                  <a:pt x="282480" y="29555"/>
                  <a:pt x="599253" y="0"/>
                </a:cubicBezTo>
                <a:cubicBezTo>
                  <a:pt x="4266228" y="123000"/>
                  <a:pt x="6480235" y="-96860"/>
                  <a:pt x="10942715" y="0"/>
                </a:cubicBezTo>
                <a:cubicBezTo>
                  <a:pt x="11244616" y="-22145"/>
                  <a:pt x="11545721" y="260729"/>
                  <a:pt x="11541968" y="599253"/>
                </a:cubicBezTo>
                <a:cubicBezTo>
                  <a:pt x="11545141" y="2163788"/>
                  <a:pt x="11636235" y="2902557"/>
                  <a:pt x="11541968" y="3822300"/>
                </a:cubicBezTo>
                <a:cubicBezTo>
                  <a:pt x="11490393" y="4171943"/>
                  <a:pt x="11265288" y="4420181"/>
                  <a:pt x="10942715" y="4421553"/>
                </a:cubicBezTo>
                <a:cubicBezTo>
                  <a:pt x="7244165" y="4260846"/>
                  <a:pt x="2652638" y="4461220"/>
                  <a:pt x="599253" y="4421553"/>
                </a:cubicBezTo>
                <a:cubicBezTo>
                  <a:pt x="244033" y="4416653"/>
                  <a:pt x="-59273" y="4126406"/>
                  <a:pt x="0" y="3822300"/>
                </a:cubicBezTo>
                <a:cubicBezTo>
                  <a:pt x="32216" y="2225742"/>
                  <a:pt x="57206" y="1432606"/>
                  <a:pt x="0" y="599253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 w="63500" cap="rnd" cmpd="thickThin">
            <a:solidFill>
              <a:srgbClr val="FFC000"/>
            </a:solidFill>
            <a:prstDash val="dash"/>
            <a:round/>
            <a:extLst>
              <a:ext uri="{C807C97D-BFC1-408E-A445-0C87EB9F89A2}">
                <ask:lineSketchStyleProps xmlns:ask="http://schemas.microsoft.com/office/drawing/2018/sketchyshapes" xmlns="" sd="852854689">
                  <a:prstGeom prst="roundRect">
                    <a:avLst>
                      <a:gd name="adj" fmla="val 13553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xmlns="" id="{68AEFF91-D328-DCDB-86B6-8AA7BEC40B33}"/>
              </a:ext>
            </a:extLst>
          </p:cNvPr>
          <p:cNvSpPr txBox="1"/>
          <p:nvPr/>
        </p:nvSpPr>
        <p:spPr>
          <a:xfrm>
            <a:off x="1420985" y="2220600"/>
            <a:ext cx="9350029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GV ĐIỀN VÀO ĐÂY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xmlns="" id="{626C8223-8D86-32F7-2C93-84A7EF1F852B}"/>
              </a:ext>
            </a:extLst>
          </p:cNvPr>
          <p:cNvSpPr txBox="1"/>
          <p:nvPr/>
        </p:nvSpPr>
        <p:spPr>
          <a:xfrm>
            <a:off x="1420985" y="3231864"/>
            <a:ext cx="9350029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GV ĐIỀN VÀO ĐÂY</a:t>
            </a:r>
          </a:p>
        </p:txBody>
      </p:sp>
      <p:sp>
        <p:nvSpPr>
          <p:cNvPr id="6" name="TextBox 16">
            <a:extLst>
              <a:ext uri="{FF2B5EF4-FFF2-40B4-BE49-F238E27FC236}">
                <a16:creationId xmlns:a16="http://schemas.microsoft.com/office/drawing/2014/main" xmlns="" id="{E56664B1-6158-C6E7-DA75-AE5399A8B88B}"/>
              </a:ext>
            </a:extLst>
          </p:cNvPr>
          <p:cNvSpPr txBox="1"/>
          <p:nvPr/>
        </p:nvSpPr>
        <p:spPr>
          <a:xfrm>
            <a:off x="1420985" y="4243128"/>
            <a:ext cx="9350029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GV ĐIỀN VÀO ĐÂY</a:t>
            </a:r>
          </a:p>
        </p:txBody>
      </p:sp>
      <p:sp>
        <p:nvSpPr>
          <p:cNvPr id="7" name="TextBox 18">
            <a:extLst>
              <a:ext uri="{FF2B5EF4-FFF2-40B4-BE49-F238E27FC236}">
                <a16:creationId xmlns:a16="http://schemas.microsoft.com/office/drawing/2014/main" xmlns="" id="{186DB737-71EA-BD71-88BA-6305EE3991CC}"/>
              </a:ext>
            </a:extLst>
          </p:cNvPr>
          <p:cNvSpPr txBox="1"/>
          <p:nvPr/>
        </p:nvSpPr>
        <p:spPr>
          <a:xfrm>
            <a:off x="1420984" y="5254393"/>
            <a:ext cx="9350029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GV ĐIỀN VÀO ĐÂY</a:t>
            </a:r>
          </a:p>
        </p:txBody>
      </p:sp>
      <p:pic>
        <p:nvPicPr>
          <p:cNvPr id="18" name="Picture 51">
            <a:extLst>
              <a:ext uri="{FF2B5EF4-FFF2-40B4-BE49-F238E27FC236}">
                <a16:creationId xmlns:a16="http://schemas.microsoft.com/office/drawing/2014/main" xmlns="" id="{65A767C1-BBB9-1ED6-E94B-C5C9061B1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37" y="2147947"/>
            <a:ext cx="513600" cy="900000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</p:pic>
      <p:pic>
        <p:nvPicPr>
          <p:cNvPr id="19" name="Picture 52">
            <a:extLst>
              <a:ext uri="{FF2B5EF4-FFF2-40B4-BE49-F238E27FC236}">
                <a16:creationId xmlns:a16="http://schemas.microsoft.com/office/drawing/2014/main" xmlns="" id="{98D47CEC-DA48-E0FD-04FC-22197F534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37" y="3159211"/>
            <a:ext cx="513600" cy="900000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</p:pic>
      <p:pic>
        <p:nvPicPr>
          <p:cNvPr id="20" name="Picture 53">
            <a:extLst>
              <a:ext uri="{FF2B5EF4-FFF2-40B4-BE49-F238E27FC236}">
                <a16:creationId xmlns:a16="http://schemas.microsoft.com/office/drawing/2014/main" xmlns="" id="{B34BF785-5F65-5629-5D16-E9C3B1A69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37" y="4170475"/>
            <a:ext cx="513600" cy="900000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</p:pic>
      <p:pic>
        <p:nvPicPr>
          <p:cNvPr id="21" name="Picture 54">
            <a:extLst>
              <a:ext uri="{FF2B5EF4-FFF2-40B4-BE49-F238E27FC236}">
                <a16:creationId xmlns:a16="http://schemas.microsoft.com/office/drawing/2014/main" xmlns="" id="{880223EC-BB2C-F931-3F8A-14A13E5CD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37" y="5181740"/>
            <a:ext cx="513600" cy="900000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xmlns="" id="{A9742179-5AB4-0B91-CA04-A24ED0643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3803" y="127126"/>
            <a:ext cx="6102625" cy="22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50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53" presetClass="entr" presetSubtype="16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>
            <a:extLst>
              <a:ext uri="{FF2B5EF4-FFF2-40B4-BE49-F238E27FC236}">
                <a16:creationId xmlns:a16="http://schemas.microsoft.com/office/drawing/2014/main" xmlns="" id="{57F834FB-F42E-7B12-913C-0BA3A75D1C89}"/>
              </a:ext>
            </a:extLst>
          </p:cNvPr>
          <p:cNvGrpSpPr/>
          <p:nvPr/>
        </p:nvGrpSpPr>
        <p:grpSpPr>
          <a:xfrm>
            <a:off x="1965478" y="0"/>
            <a:ext cx="8493812" cy="3213233"/>
            <a:chOff x="4133327" y="8204395"/>
            <a:chExt cx="7210038" cy="3213233"/>
          </a:xfrm>
        </p:grpSpPr>
        <p:sp>
          <p:nvSpPr>
            <p:cNvPr id="8" name="TextBox 30">
              <a:extLst>
                <a:ext uri="{FF2B5EF4-FFF2-40B4-BE49-F238E27FC236}">
                  <a16:creationId xmlns:a16="http://schemas.microsoft.com/office/drawing/2014/main" xmlns="" id="{8B5E6C46-8C6A-C9DA-BC20-E955995A8920}"/>
                </a:ext>
              </a:extLst>
            </p:cNvPr>
            <p:cNvSpPr txBox="1"/>
            <p:nvPr/>
          </p:nvSpPr>
          <p:spPr>
            <a:xfrm>
              <a:off x="4149463" y="8204395"/>
              <a:ext cx="7193902" cy="3200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0" b="1" i="0" u="none" strike="noStrike" kern="1200" cap="none" spc="0" normalizeH="0" baseline="0" noProof="0" dirty="0">
                  <a:ln w="330200">
                    <a:solidFill>
                      <a:prstClr val="white"/>
                    </a:solidFill>
                    <a:prstDash val="solid"/>
                  </a:ln>
                  <a:solidFill>
                    <a:srgbClr val="4472C4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TẠM BIỆT VÀ HẸN GẶP LẠI</a:t>
              </a:r>
            </a:p>
          </p:txBody>
        </p:sp>
        <p:sp>
          <p:nvSpPr>
            <p:cNvPr id="9" name="TextBox 31">
              <a:extLst>
                <a:ext uri="{FF2B5EF4-FFF2-40B4-BE49-F238E27FC236}">
                  <a16:creationId xmlns:a16="http://schemas.microsoft.com/office/drawing/2014/main" xmlns="" id="{96808CC7-B717-B733-85EB-E4D092BB1977}"/>
                </a:ext>
              </a:extLst>
            </p:cNvPr>
            <p:cNvSpPr txBox="1"/>
            <p:nvPr/>
          </p:nvSpPr>
          <p:spPr>
            <a:xfrm>
              <a:off x="4133327" y="8216752"/>
              <a:ext cx="7193902" cy="3200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T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Ạ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99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M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4472C4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 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B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99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I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Ệ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CC66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T 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V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À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4472C4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 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H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Ẹ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CC66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N 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G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Ặ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9999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P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4472C4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 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L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Ạ</a:t>
              </a:r>
              <a:r>
                <a:rPr kumimoji="0" lang="en-US" sz="8000" b="1" i="0" u="none" strike="noStrike" kern="1200" cap="none" spc="0" normalizeH="0" baseline="0" noProof="0" dirty="0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CC66"/>
                  </a:solidFill>
                  <a:effectLst>
                    <a:outerShdw blurRad="12700" dist="38100" dir="2700000" algn="tl" rotWithShape="0">
                      <a:srgbClr val="4472C4">
                        <a:lumMod val="60000"/>
                        <a:lumOff val="40000"/>
                      </a:srgbClr>
                    </a:outerShdw>
                  </a:effectLst>
                  <a:uLnTx/>
                  <a:uFillTx/>
                  <a:latin typeface="SVN-ARCO Typography" panose="020B0603050302020204" pitchFamily="34" charset="2"/>
                  <a:ea typeface="+mn-ea"/>
                  <a:cs typeface="+mn-cs"/>
                </a:rPr>
                <a:t>I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28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6B63B620-93C0-2132-9552-16CEEED1DB39}"/>
              </a:ext>
            </a:extLst>
          </p:cNvPr>
          <p:cNvSpPr/>
          <p:nvPr/>
        </p:nvSpPr>
        <p:spPr>
          <a:xfrm>
            <a:off x="363415" y="1692018"/>
            <a:ext cx="11465169" cy="5050550"/>
          </a:xfrm>
          <a:prstGeom prst="roundRect">
            <a:avLst/>
          </a:prstGeom>
          <a:solidFill>
            <a:sysClr val="window" lastClr="FFFFFF">
              <a:alpha val="83000"/>
            </a:sysClr>
          </a:solidFill>
          <a:ln w="38100" cap="flat" cmpd="sng" algn="ctr">
            <a:solidFill>
              <a:srgbClr val="FF0000"/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2C5BA08D-1977-1FB4-C304-AB9D1D6F0330}"/>
              </a:ext>
            </a:extLst>
          </p:cNvPr>
          <p:cNvGrpSpPr/>
          <p:nvPr/>
        </p:nvGrpSpPr>
        <p:grpSpPr>
          <a:xfrm>
            <a:off x="-269849" y="31803"/>
            <a:ext cx="12731698" cy="1576585"/>
            <a:chOff x="208469" y="1586507"/>
            <a:chExt cx="11977165" cy="1576585"/>
          </a:xfrm>
        </p:grpSpPr>
        <p:sp>
          <p:nvSpPr>
            <p:cNvPr id="4" name="TextBox 8">
              <a:extLst>
                <a:ext uri="{FF2B5EF4-FFF2-40B4-BE49-F238E27FC236}">
                  <a16:creationId xmlns:a16="http://schemas.microsoft.com/office/drawing/2014/main" xmlns="" id="{6234B66E-C7CA-D822-3AB6-AE28389A48B0}"/>
                </a:ext>
              </a:extLst>
            </p:cNvPr>
            <p:cNvSpPr txBox="1"/>
            <p:nvPr/>
          </p:nvSpPr>
          <p:spPr>
            <a:xfrm>
              <a:off x="208470" y="1586507"/>
              <a:ext cx="11977164" cy="1576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  <a:defRPr/>
              </a:pPr>
              <a:r>
                <a:rPr lang="vi-VN" sz="8000" b="1">
                  <a:ln w="190500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Ciel Pony" panose="02000000000000000000" pitchFamily="2" charset="0"/>
                </a:rPr>
                <a:t>YÊU CẦU CẦN ĐẠT</a:t>
              </a:r>
            </a:p>
          </p:txBody>
        </p:sp>
        <p:sp>
          <p:nvSpPr>
            <p:cNvPr id="5" name="TextBox 8">
              <a:extLst>
                <a:ext uri="{FF2B5EF4-FFF2-40B4-BE49-F238E27FC236}">
                  <a16:creationId xmlns:a16="http://schemas.microsoft.com/office/drawing/2014/main" xmlns="" id="{AB503C4E-BE4D-B1E4-638B-240EA3BF8491}"/>
                </a:ext>
              </a:extLst>
            </p:cNvPr>
            <p:cNvSpPr txBox="1"/>
            <p:nvPr/>
          </p:nvSpPr>
          <p:spPr>
            <a:xfrm>
              <a:off x="208469" y="1586507"/>
              <a:ext cx="11977164" cy="1576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  <a:defRPr/>
              </a:pP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latin typeface="iCiel Pony" panose="02000000000000000000" pitchFamily="2" charset="0"/>
                </a:rPr>
                <a:t>Y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latin typeface="iCiel Pony" panose="02000000000000000000" pitchFamily="2" charset="0"/>
                </a:rPr>
                <a:t>Ê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latin typeface="iCiel Pony" panose="02000000000000000000" pitchFamily="2" charset="0"/>
                </a:rPr>
                <a:t>U 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latin typeface="iCiel Pony" panose="02000000000000000000" pitchFamily="2" charset="0"/>
                </a:rPr>
                <a:t>C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latin typeface="iCiel Pony" panose="02000000000000000000" pitchFamily="2" charset="0"/>
                </a:rPr>
                <a:t>Ầ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7C80"/>
                  </a:solidFill>
                  <a:latin typeface="iCiel Pony" panose="02000000000000000000" pitchFamily="2" charset="0"/>
                </a:rPr>
                <a:t>U 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latin typeface="iCiel Pony" panose="02000000000000000000" pitchFamily="2" charset="0"/>
                </a:rPr>
                <a:t>C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CC99FF"/>
                  </a:solidFill>
                  <a:latin typeface="iCiel Pony" panose="02000000000000000000" pitchFamily="2" charset="0"/>
                </a:rPr>
                <a:t>Ầ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FF99"/>
                  </a:solidFill>
                  <a:latin typeface="iCiel Pony" panose="02000000000000000000" pitchFamily="2" charset="0"/>
                </a:rPr>
                <a:t>N 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99FF99"/>
                  </a:solidFill>
                  <a:latin typeface="iCiel Pony" panose="02000000000000000000" pitchFamily="2" charset="0"/>
                </a:rPr>
                <a:t>Đ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66FFFF"/>
                  </a:solidFill>
                  <a:latin typeface="iCiel Pony" panose="02000000000000000000" pitchFamily="2" charset="0"/>
                </a:rPr>
                <a:t>Ạ</a:t>
              </a:r>
              <a:r>
                <a:rPr lang="en-US" sz="8000" b="1">
                  <a:ln w="28575">
                    <a:solidFill>
                      <a:srgbClr val="002060"/>
                    </a:solidFill>
                    <a:prstDash val="solid"/>
                  </a:ln>
                  <a:solidFill>
                    <a:srgbClr val="FF7C80"/>
                  </a:solidFill>
                  <a:latin typeface="iCiel Pony" panose="02000000000000000000" pitchFamily="2" charset="0"/>
                </a:rPr>
                <a:t>T</a:t>
              </a:r>
              <a:endParaRPr lang="en-US" sz="8000" b="1">
                <a:ln w="28575">
                  <a:solidFill>
                    <a:srgbClr val="002060"/>
                  </a:solidFill>
                  <a:prstDash val="solid"/>
                </a:ln>
                <a:solidFill>
                  <a:srgbClr val="FFCC66"/>
                </a:solidFill>
                <a:latin typeface="iCiel Pony" panose="02000000000000000000" pitchFamily="2" charset="0"/>
              </a:endParaRPr>
            </a:p>
          </p:txBody>
        </p:sp>
      </p:grp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348373FA-2DEA-A35C-C127-CA3A2D937822}"/>
              </a:ext>
            </a:extLst>
          </p:cNvPr>
          <p:cNvSpPr txBox="1"/>
          <p:nvPr/>
        </p:nvSpPr>
        <p:spPr>
          <a:xfrm>
            <a:off x="1776448" y="1954463"/>
            <a:ext cx="94636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HS thực hiện được việc tìm phân số bằng phân số đã cho nhờ áp dụng tính chất cơ bản của phân số, rút gọn phân số.</a:t>
            </a:r>
            <a:endParaRPr lang="en-US" sz="320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7" name="Picture 17">
            <a:extLst>
              <a:ext uri="{FF2B5EF4-FFF2-40B4-BE49-F238E27FC236}">
                <a16:creationId xmlns:a16="http://schemas.microsoft.com/office/drawing/2014/main" xmlns="" id="{D5599A8F-BBDD-425F-8865-A479C96B0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29500" flipH="1">
            <a:off x="957154" y="1847520"/>
            <a:ext cx="698323" cy="698323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AB4A6352-8FC3-290D-4093-E3ECC69B7285}"/>
              </a:ext>
            </a:extLst>
          </p:cNvPr>
          <p:cNvSpPr txBox="1"/>
          <p:nvPr/>
        </p:nvSpPr>
        <p:spPr>
          <a:xfrm>
            <a:off x="1776447" y="3429000"/>
            <a:ext cx="931435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Vận dụng để giải quyết vấn đề đơn giản liên quan đến các kiến thức đã học về phân số và biểu đồ.</a:t>
            </a:r>
            <a:endParaRPr lang="en-US" sz="320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9" name="Picture 17">
            <a:extLst>
              <a:ext uri="{FF2B5EF4-FFF2-40B4-BE49-F238E27FC236}">
                <a16:creationId xmlns:a16="http://schemas.microsoft.com/office/drawing/2014/main" xmlns="" id="{BD2A4D17-13D7-480D-3179-047251B22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29500" flipH="1">
            <a:off x="957154" y="3322057"/>
            <a:ext cx="698323" cy="698323"/>
          </a:xfrm>
          <a:prstGeom prst="rect">
            <a:avLst/>
          </a:prstGeom>
        </p:spPr>
      </p:pic>
      <p:sp>
        <p:nvSpPr>
          <p:cNvPr id="31" name="Hộp Văn bản 30">
            <a:extLst>
              <a:ext uri="{FF2B5EF4-FFF2-40B4-BE49-F238E27FC236}">
                <a16:creationId xmlns:a16="http://schemas.microsoft.com/office/drawing/2014/main" xmlns="" id="{AD589782-4749-BE5C-ADA4-82C083E97215}"/>
              </a:ext>
            </a:extLst>
          </p:cNvPr>
          <p:cNvSpPr txBox="1"/>
          <p:nvPr/>
        </p:nvSpPr>
        <p:spPr>
          <a:xfrm>
            <a:off x="1763636" y="4487185"/>
            <a:ext cx="931435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HS có cơ hội phát triển các năng lực tư duy và lập luận toán học, giao tiếp toán học, 1 mô hình hoá toán học, giải quyết vấn đề toán học và các phẩm chất chăm chỉ, trách nhiệm.</a:t>
            </a:r>
            <a:endParaRPr lang="en-US" sz="320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32" name="Picture 17">
            <a:extLst>
              <a:ext uri="{FF2B5EF4-FFF2-40B4-BE49-F238E27FC236}">
                <a16:creationId xmlns:a16="http://schemas.microsoft.com/office/drawing/2014/main" xmlns="" id="{15557115-A754-5B43-7866-B59537D36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29500" flipH="1">
            <a:off x="944343" y="4380242"/>
            <a:ext cx="698323" cy="69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60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xmlns="" id="{200002D8-C951-70ED-25C9-83A4D2C54C03}"/>
              </a:ext>
            </a:extLst>
          </p:cNvPr>
          <p:cNvSpPr txBox="1"/>
          <p:nvPr/>
        </p:nvSpPr>
        <p:spPr>
          <a:xfrm>
            <a:off x="176516" y="486508"/>
            <a:ext cx="120154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13800" b="1" i="0" u="none" strike="noStrike" kern="1200" cap="none" spc="600" normalizeH="0" baseline="0" noProof="0">
                <a:ln w="190500"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iCiel Pony" panose="02000000000000000000" pitchFamily="2" charset="0"/>
                <a:cs typeface="Calibri" panose="020F0502020204030204" pitchFamily="34" charset="0"/>
              </a:rPr>
              <a:t>KH</a:t>
            </a:r>
            <a:r>
              <a:rPr lang="en-US" sz="13800" b="1" spc="600">
                <a:ln w="190500">
                  <a:solidFill>
                    <a:schemeClr val="bg1"/>
                  </a:solidFill>
                </a:ln>
                <a:solidFill>
                  <a:schemeClr val="bg1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ỞI</a:t>
            </a:r>
            <a:r>
              <a:rPr lang="en-US" sz="13800" b="1" spc="600" baseline="0">
                <a:ln w="190500">
                  <a:solidFill>
                    <a:schemeClr val="bg1"/>
                  </a:solidFill>
                </a:ln>
                <a:solidFill>
                  <a:schemeClr val="bg1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 ĐỘ</a:t>
            </a:r>
            <a:r>
              <a:rPr lang="en-US" sz="13800" b="1" spc="600">
                <a:ln w="190500">
                  <a:solidFill>
                    <a:schemeClr val="bg1"/>
                  </a:solidFill>
                </a:ln>
                <a:solidFill>
                  <a:schemeClr val="bg1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NG</a:t>
            </a:r>
            <a:endParaRPr kumimoji="0" lang="en-US" sz="13800" b="1" i="0" u="none" strike="noStrike" kern="1200" cap="none" spc="600" normalizeH="0" baseline="0" noProof="0">
              <a:ln w="190500"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iCiel Pony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xmlns="" id="{6A62596E-40CD-15A7-0A20-520C52B907E5}"/>
              </a:ext>
            </a:extLst>
          </p:cNvPr>
          <p:cNvSpPr txBox="1"/>
          <p:nvPr/>
        </p:nvSpPr>
        <p:spPr>
          <a:xfrm>
            <a:off x="176515" y="486508"/>
            <a:ext cx="120154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13800" b="1" i="0" u="none" strike="noStrike" kern="1200" cap="none" spc="600" normalizeH="0" baseline="0" noProof="0">
                <a:ln w="25400">
                  <a:solidFill>
                    <a:schemeClr val="bg1"/>
                  </a:solidFill>
                </a:ln>
                <a:solidFill>
                  <a:srgbClr val="D42149"/>
                </a:solidFill>
                <a:uLnTx/>
                <a:uFillTx/>
                <a:latin typeface="iCiel Pony" panose="02000000000000000000" pitchFamily="2" charset="0"/>
                <a:cs typeface="Calibri" panose="020F0502020204030204" pitchFamily="34" charset="0"/>
              </a:rPr>
              <a:t>K</a:t>
            </a:r>
            <a:r>
              <a:rPr kumimoji="0" lang="en-US" sz="13800" b="1" i="0" u="none" strike="noStrike" kern="1200" cap="none" spc="600" normalizeH="0" baseline="0" noProof="0">
                <a:ln w="25400">
                  <a:solidFill>
                    <a:schemeClr val="bg1"/>
                  </a:solidFill>
                </a:ln>
                <a:solidFill>
                  <a:srgbClr val="EF7124"/>
                </a:solidFill>
                <a:uLnTx/>
                <a:uFillTx/>
                <a:latin typeface="iCiel Pony" panose="02000000000000000000" pitchFamily="2" charset="0"/>
                <a:cs typeface="Calibri" panose="020F0502020204030204" pitchFamily="34" charset="0"/>
              </a:rPr>
              <a:t>H</a:t>
            </a:r>
            <a:r>
              <a:rPr lang="en-US" sz="13800" b="1" spc="600">
                <a:ln w="25400">
                  <a:solidFill>
                    <a:schemeClr val="bg1"/>
                  </a:solidFill>
                </a:ln>
                <a:solidFill>
                  <a:srgbClr val="FEF200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Ở</a:t>
            </a:r>
            <a:r>
              <a:rPr lang="en-US" sz="13800" b="1" spc="600">
                <a:ln w="25400">
                  <a:solidFill>
                    <a:schemeClr val="bg1"/>
                  </a:solidFill>
                </a:ln>
                <a:solidFill>
                  <a:srgbClr val="B0D236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I</a:t>
            </a:r>
            <a:r>
              <a:rPr lang="en-US" sz="13800" b="1" spc="600" baseline="0">
                <a:ln w="25400">
                  <a:solidFill>
                    <a:schemeClr val="bg1"/>
                  </a:solidFill>
                </a:ln>
                <a:solidFill>
                  <a:srgbClr val="B0D236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 </a:t>
            </a:r>
            <a:r>
              <a:rPr lang="en-US" sz="13800" b="1" spc="600" baseline="0">
                <a:ln w="25400">
                  <a:solidFill>
                    <a:schemeClr val="bg1"/>
                  </a:solidFill>
                </a:ln>
                <a:solidFill>
                  <a:srgbClr val="0E9C48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Đ</a:t>
            </a:r>
            <a:r>
              <a:rPr lang="en-US" sz="13800" b="1" spc="600" baseline="0">
                <a:ln w="25400">
                  <a:solidFill>
                    <a:schemeClr val="bg1"/>
                  </a:solidFill>
                </a:ln>
                <a:solidFill>
                  <a:srgbClr val="15AAA4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Ộ</a:t>
            </a:r>
            <a:r>
              <a:rPr lang="en-US" sz="13800" b="1" spc="600">
                <a:ln w="25400">
                  <a:solidFill>
                    <a:schemeClr val="bg1"/>
                  </a:solidFill>
                </a:ln>
                <a:solidFill>
                  <a:srgbClr val="D42149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N</a:t>
            </a:r>
            <a:r>
              <a:rPr lang="en-US" sz="13800" b="1" spc="600">
                <a:ln w="25400">
                  <a:solidFill>
                    <a:schemeClr val="bg1"/>
                  </a:solidFill>
                </a:ln>
                <a:solidFill>
                  <a:srgbClr val="EF7124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G</a:t>
            </a:r>
            <a:endParaRPr kumimoji="0" lang="en-US" sz="13800" b="1" i="0" u="none" strike="noStrike" kern="1200" cap="none" spc="600" normalizeH="0" baseline="0" noProof="0">
              <a:ln w="25400">
                <a:solidFill>
                  <a:schemeClr val="bg1"/>
                </a:solidFill>
              </a:ln>
              <a:solidFill>
                <a:srgbClr val="0EB4DE"/>
              </a:solidFill>
              <a:uLnTx/>
              <a:uFillTx/>
              <a:latin typeface="iCiel Pony" panose="020000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02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Nhóm 10">
            <a:extLst>
              <a:ext uri="{FF2B5EF4-FFF2-40B4-BE49-F238E27FC236}">
                <a16:creationId xmlns:a16="http://schemas.microsoft.com/office/drawing/2014/main" xmlns="" id="{202DE3DC-7C00-759E-6983-C5EA4DB70840}"/>
              </a:ext>
            </a:extLst>
          </p:cNvPr>
          <p:cNvGrpSpPr/>
          <p:nvPr/>
        </p:nvGrpSpPr>
        <p:grpSpPr>
          <a:xfrm>
            <a:off x="3815053" y="1049883"/>
            <a:ext cx="4280542" cy="1395006"/>
            <a:chOff x="3666356" y="4573200"/>
            <a:chExt cx="4280542" cy="1395006"/>
          </a:xfrm>
        </p:grpSpPr>
        <p:sp>
          <p:nvSpPr>
            <p:cNvPr id="6" name="TextBox 67">
              <a:extLst>
                <a:ext uri="{FF2B5EF4-FFF2-40B4-BE49-F238E27FC236}">
                  <a16:creationId xmlns:a16="http://schemas.microsoft.com/office/drawing/2014/main" xmlns="" id="{791CC9EA-3E83-FFA5-272A-B3773E5E23FD}"/>
                </a:ext>
              </a:extLst>
            </p:cNvPr>
            <p:cNvSpPr txBox="1"/>
            <p:nvPr/>
          </p:nvSpPr>
          <p:spPr>
            <a:xfrm>
              <a:off x="3666356" y="4573200"/>
              <a:ext cx="4280542" cy="1381473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5400" b="1" dirty="0">
                  <a:ln w="190500">
                    <a:solidFill>
                      <a:schemeClr val="bg1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LNTH-LuoLuoNotangYuanTi 1" pitchFamily="2" charset="-128"/>
                  <a:ea typeface="LNTH-LuoLuoNotangYuanTi 1" pitchFamily="2" charset="-128"/>
                  <a:cs typeface="LNTH-LuoLuoNotangYuanTi 1" pitchFamily="2" charset="-128"/>
                </a:rPr>
                <a:t>TRÒ CHƠI:</a:t>
              </a:r>
            </a:p>
          </p:txBody>
        </p:sp>
        <p:sp>
          <p:nvSpPr>
            <p:cNvPr id="7" name="TextBox 67">
              <a:extLst>
                <a:ext uri="{FF2B5EF4-FFF2-40B4-BE49-F238E27FC236}">
                  <a16:creationId xmlns:a16="http://schemas.microsoft.com/office/drawing/2014/main" xmlns="" id="{9870AE5E-0C77-11E4-3AF1-7E499BFACF1C}"/>
                </a:ext>
              </a:extLst>
            </p:cNvPr>
            <p:cNvSpPr txBox="1"/>
            <p:nvPr/>
          </p:nvSpPr>
          <p:spPr>
            <a:xfrm>
              <a:off x="3666356" y="4586733"/>
              <a:ext cx="4280542" cy="1381473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5400" b="1" dirty="0">
                  <a:ln w="9525">
                    <a:noFill/>
                    <a:prstDash val="solid"/>
                  </a:ln>
                  <a:solidFill>
                    <a:srgbClr val="FF000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LNTH-LuoLuoNotangYuanTi 1" pitchFamily="2" charset="-128"/>
                  <a:ea typeface="LNTH-LuoLuoNotangYuanTi 1" pitchFamily="2" charset="-128"/>
                  <a:cs typeface="LNTH-LuoLuoNotangYuanTi 1" pitchFamily="2" charset="-128"/>
                </a:rPr>
                <a:t>TRÒ CHƠI: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C53A09-6DD5-542B-8243-CE6778FC1C26}"/>
              </a:ext>
            </a:extLst>
          </p:cNvPr>
          <p:cNvSpPr txBox="1"/>
          <p:nvPr/>
        </p:nvSpPr>
        <p:spPr>
          <a:xfrm>
            <a:off x="1170556" y="1560520"/>
            <a:ext cx="991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>
                <a:ln w="38100">
                  <a:solidFill>
                    <a:srgbClr val="002060"/>
                  </a:solidFill>
                </a:ln>
                <a:solidFill>
                  <a:srgbClr val="99FFCC"/>
                </a:solidFill>
                <a:latin typeface="UTM Showcard" panose="02040603050506020204" pitchFamily="18" charset="0"/>
              </a:rPr>
              <a:t>TÔI BẢO</a:t>
            </a:r>
            <a:endParaRPr lang="en-US" sz="9600" dirty="0">
              <a:ln w="38100">
                <a:solidFill>
                  <a:srgbClr val="002060"/>
                </a:solidFill>
              </a:ln>
              <a:solidFill>
                <a:srgbClr val="99FFCC"/>
              </a:solidFill>
              <a:latin typeface="UTM Showcard" panose="02040603050506020204" pitchFamily="18" charset="0"/>
            </a:endParaRPr>
          </a:p>
        </p:txBody>
      </p:sp>
      <p:sp>
        <p:nvSpPr>
          <p:cNvPr id="9" name="Bong bóng Lời nói: Hình chữ nhật với Góc Tròn 8">
            <a:extLst>
              <a:ext uri="{FF2B5EF4-FFF2-40B4-BE49-F238E27FC236}">
                <a16:creationId xmlns:a16="http://schemas.microsoft.com/office/drawing/2014/main" xmlns="" id="{DC1F9B6D-2FB7-10B0-A9AC-F86FC0F0E39C}"/>
              </a:ext>
            </a:extLst>
          </p:cNvPr>
          <p:cNvSpPr/>
          <p:nvPr/>
        </p:nvSpPr>
        <p:spPr>
          <a:xfrm>
            <a:off x="2451844" y="3304925"/>
            <a:ext cx="7423676" cy="849424"/>
          </a:xfrm>
          <a:prstGeom prst="wedgeRoundRectCallout">
            <a:avLst>
              <a:gd name="adj1" fmla="val -54018"/>
              <a:gd name="adj2" fmla="val -23008"/>
              <a:gd name="adj3" fmla="val 16667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F6933557-F888-E675-6C8C-BAA547BF2528}"/>
              </a:ext>
            </a:extLst>
          </p:cNvPr>
          <p:cNvSpPr txBox="1"/>
          <p:nvPr/>
        </p:nvSpPr>
        <p:spPr>
          <a:xfrm>
            <a:off x="2657393" y="3438652"/>
            <a:ext cx="79482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Tôi bảo các bạn nói </a:t>
            </a:r>
            <a:r>
              <a:rPr lang="vi-VN" sz="3200" b="1">
                <a:latin typeface="Calibri" panose="020F0502020204030204" pitchFamily="34" charset="0"/>
                <a:cs typeface="Calibri" panose="020F0502020204030204" pitchFamily="34" charset="0"/>
              </a:rPr>
              <a:t>cách rút gọn phân số.</a:t>
            </a:r>
            <a:endParaRPr lang="en-US" sz="3200" b="1" i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E9890A6E-3E18-C830-13DE-7F049404E6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097" y="4331899"/>
            <a:ext cx="1466263" cy="1466263"/>
          </a:xfrm>
          <a:prstGeom prst="rect">
            <a:avLst/>
          </a:prstGeom>
        </p:spPr>
      </p:pic>
      <p:sp>
        <p:nvSpPr>
          <p:cNvPr id="12" name="Bong bóng Lời nói: Hình chữ nhật với Góc Tròn 11">
            <a:extLst>
              <a:ext uri="{FF2B5EF4-FFF2-40B4-BE49-F238E27FC236}">
                <a16:creationId xmlns:a16="http://schemas.microsoft.com/office/drawing/2014/main" xmlns="" id="{C23B0C1D-9382-2D26-63F0-1AAF41AE5861}"/>
              </a:ext>
            </a:extLst>
          </p:cNvPr>
          <p:cNvSpPr/>
          <p:nvPr/>
        </p:nvSpPr>
        <p:spPr>
          <a:xfrm>
            <a:off x="3137094" y="4354582"/>
            <a:ext cx="6715134" cy="1155295"/>
          </a:xfrm>
          <a:prstGeom prst="wedgeRoundRectCallout">
            <a:avLst>
              <a:gd name="adj1" fmla="val 53848"/>
              <a:gd name="adj2" fmla="val 19021"/>
              <a:gd name="adj3" fmla="val 16667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xmlns="" id="{FB3AB41D-E21A-4B58-E89A-9161C458F586}"/>
              </a:ext>
            </a:extLst>
          </p:cNvPr>
          <p:cNvSpPr txBox="1"/>
          <p:nvPr/>
        </p:nvSpPr>
        <p:spPr>
          <a:xfrm>
            <a:off x="3137094" y="4432660"/>
            <a:ext cx="65728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Chia cả tử số và mẫu số cho cùng một số tự nhiên lớn hơn 1.</a:t>
            </a: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AC0A432C-6DB8-812E-8E92-9F697F54AF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97" y="3199710"/>
            <a:ext cx="1118688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58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Nhóm 10">
            <a:extLst>
              <a:ext uri="{FF2B5EF4-FFF2-40B4-BE49-F238E27FC236}">
                <a16:creationId xmlns:a16="http://schemas.microsoft.com/office/drawing/2014/main" xmlns="" id="{202DE3DC-7C00-759E-6983-C5EA4DB70840}"/>
              </a:ext>
            </a:extLst>
          </p:cNvPr>
          <p:cNvGrpSpPr/>
          <p:nvPr/>
        </p:nvGrpSpPr>
        <p:grpSpPr>
          <a:xfrm>
            <a:off x="3815053" y="1049883"/>
            <a:ext cx="4280542" cy="1395006"/>
            <a:chOff x="3666356" y="4573200"/>
            <a:chExt cx="4280542" cy="1395006"/>
          </a:xfrm>
        </p:grpSpPr>
        <p:sp>
          <p:nvSpPr>
            <p:cNvPr id="6" name="TextBox 67">
              <a:extLst>
                <a:ext uri="{FF2B5EF4-FFF2-40B4-BE49-F238E27FC236}">
                  <a16:creationId xmlns:a16="http://schemas.microsoft.com/office/drawing/2014/main" xmlns="" id="{791CC9EA-3E83-FFA5-272A-B3773E5E23FD}"/>
                </a:ext>
              </a:extLst>
            </p:cNvPr>
            <p:cNvSpPr txBox="1"/>
            <p:nvPr/>
          </p:nvSpPr>
          <p:spPr>
            <a:xfrm>
              <a:off x="3666356" y="4573200"/>
              <a:ext cx="4280542" cy="1381473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5400" b="1" dirty="0">
                  <a:ln w="190500">
                    <a:solidFill>
                      <a:schemeClr val="bg1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LNTH-LuoLuoNotangYuanTi 1" pitchFamily="2" charset="-128"/>
                  <a:ea typeface="LNTH-LuoLuoNotangYuanTi 1" pitchFamily="2" charset="-128"/>
                  <a:cs typeface="LNTH-LuoLuoNotangYuanTi 1" pitchFamily="2" charset="-128"/>
                </a:rPr>
                <a:t>TRÒ CHƠI:</a:t>
              </a:r>
            </a:p>
          </p:txBody>
        </p:sp>
        <p:sp>
          <p:nvSpPr>
            <p:cNvPr id="7" name="TextBox 67">
              <a:extLst>
                <a:ext uri="{FF2B5EF4-FFF2-40B4-BE49-F238E27FC236}">
                  <a16:creationId xmlns:a16="http://schemas.microsoft.com/office/drawing/2014/main" xmlns="" id="{9870AE5E-0C77-11E4-3AF1-7E499BFACF1C}"/>
                </a:ext>
              </a:extLst>
            </p:cNvPr>
            <p:cNvSpPr txBox="1"/>
            <p:nvPr/>
          </p:nvSpPr>
          <p:spPr>
            <a:xfrm>
              <a:off x="3666356" y="4586733"/>
              <a:ext cx="4280542" cy="1381473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5400" b="1" dirty="0">
                  <a:ln w="9525">
                    <a:noFill/>
                    <a:prstDash val="solid"/>
                  </a:ln>
                  <a:solidFill>
                    <a:srgbClr val="FF000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LNTH-LuoLuoNotangYuanTi 1" pitchFamily="2" charset="-128"/>
                  <a:ea typeface="LNTH-LuoLuoNotangYuanTi 1" pitchFamily="2" charset="-128"/>
                  <a:cs typeface="LNTH-LuoLuoNotangYuanTi 1" pitchFamily="2" charset="-128"/>
                </a:rPr>
                <a:t>TRÒ CHƠI: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C53A09-6DD5-542B-8243-CE6778FC1C26}"/>
              </a:ext>
            </a:extLst>
          </p:cNvPr>
          <p:cNvSpPr txBox="1"/>
          <p:nvPr/>
        </p:nvSpPr>
        <p:spPr>
          <a:xfrm>
            <a:off x="1170556" y="1560520"/>
            <a:ext cx="991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>
                <a:ln w="38100">
                  <a:solidFill>
                    <a:srgbClr val="002060"/>
                  </a:solidFill>
                </a:ln>
                <a:solidFill>
                  <a:srgbClr val="99FFCC"/>
                </a:solidFill>
                <a:latin typeface="UTM Showcard" panose="02040603050506020204" pitchFamily="18" charset="0"/>
              </a:rPr>
              <a:t>TÔI BẢO</a:t>
            </a:r>
            <a:endParaRPr lang="en-US" sz="9600" dirty="0">
              <a:ln w="38100">
                <a:solidFill>
                  <a:srgbClr val="002060"/>
                </a:solidFill>
              </a:ln>
              <a:solidFill>
                <a:srgbClr val="99FFCC"/>
              </a:solidFill>
              <a:latin typeface="UTM Showcard" panose="02040603050506020204" pitchFamily="18" charset="0"/>
            </a:endParaRPr>
          </a:p>
        </p:txBody>
      </p:sp>
      <p:sp>
        <p:nvSpPr>
          <p:cNvPr id="9" name="Bong bóng Lời nói: Hình chữ nhật với Góc Tròn 8">
            <a:extLst>
              <a:ext uri="{FF2B5EF4-FFF2-40B4-BE49-F238E27FC236}">
                <a16:creationId xmlns:a16="http://schemas.microsoft.com/office/drawing/2014/main" xmlns="" id="{DC1F9B6D-2FB7-10B0-A9AC-F86FC0F0E39C}"/>
              </a:ext>
            </a:extLst>
          </p:cNvPr>
          <p:cNvSpPr/>
          <p:nvPr/>
        </p:nvSpPr>
        <p:spPr>
          <a:xfrm>
            <a:off x="2451843" y="3304925"/>
            <a:ext cx="7448253" cy="1218224"/>
          </a:xfrm>
          <a:prstGeom prst="wedgeRoundRectCallout">
            <a:avLst>
              <a:gd name="adj1" fmla="val -54018"/>
              <a:gd name="adj2" fmla="val -23008"/>
              <a:gd name="adj3" fmla="val 16667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F6933557-F888-E675-6C8C-BAA547BF2528}"/>
              </a:ext>
            </a:extLst>
          </p:cNvPr>
          <p:cNvSpPr txBox="1"/>
          <p:nvPr/>
        </p:nvSpPr>
        <p:spPr>
          <a:xfrm>
            <a:off x="2474161" y="3375428"/>
            <a:ext cx="72659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Tôi bảo các bạn cho biết </a:t>
            </a:r>
            <a:r>
              <a:rPr lang="vi-VN" sz="3200" b="1">
                <a:latin typeface="Calibri" panose="020F0502020204030204" pitchFamily="34" charset="0"/>
                <a:cs typeface="Calibri" panose="020F0502020204030204" pitchFamily="34" charset="0"/>
              </a:rPr>
              <a:t>kết quả của việc rút gọn là phân số dạng nào</a:t>
            </a:r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3200" b="1" i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E9890A6E-3E18-C830-13DE-7F049404E6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414" y="4439474"/>
            <a:ext cx="1466263" cy="1466263"/>
          </a:xfrm>
          <a:prstGeom prst="rect">
            <a:avLst/>
          </a:prstGeom>
        </p:spPr>
      </p:pic>
      <p:sp>
        <p:nvSpPr>
          <p:cNvPr id="12" name="Bong bóng Lời nói: Hình chữ nhật với Góc Tròn 11">
            <a:extLst>
              <a:ext uri="{FF2B5EF4-FFF2-40B4-BE49-F238E27FC236}">
                <a16:creationId xmlns:a16="http://schemas.microsoft.com/office/drawing/2014/main" xmlns="" id="{C23B0C1D-9382-2D26-63F0-1AAF41AE5861}"/>
              </a:ext>
            </a:extLst>
          </p:cNvPr>
          <p:cNvSpPr/>
          <p:nvPr/>
        </p:nvSpPr>
        <p:spPr>
          <a:xfrm>
            <a:off x="6443003" y="4720577"/>
            <a:ext cx="3409224" cy="864297"/>
          </a:xfrm>
          <a:prstGeom prst="wedgeRoundRectCallout">
            <a:avLst>
              <a:gd name="adj1" fmla="val 53848"/>
              <a:gd name="adj2" fmla="val 19021"/>
              <a:gd name="adj3" fmla="val 16667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xmlns="" id="{FB3AB41D-E21A-4B58-E89A-9161C458F586}"/>
              </a:ext>
            </a:extLst>
          </p:cNvPr>
          <p:cNvSpPr txBox="1"/>
          <p:nvPr/>
        </p:nvSpPr>
        <p:spPr>
          <a:xfrm>
            <a:off x="3137093" y="4846250"/>
            <a:ext cx="65728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vi-VN" sz="3200">
                <a:latin typeface="Calibri" panose="020F0502020204030204" pitchFamily="34" charset="0"/>
                <a:cs typeface="Calibri" panose="020F0502020204030204" pitchFamily="34" charset="0"/>
              </a:rPr>
              <a:t>Phân số tối giản.</a:t>
            </a: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AC0A432C-6DB8-812E-8E92-9F697F54AF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97" y="3199710"/>
            <a:ext cx="1118688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xmlns="" id="{195BC409-B2F5-F959-1D43-2E8B06512034}"/>
              </a:ext>
            </a:extLst>
          </p:cNvPr>
          <p:cNvSpPr txBox="1"/>
          <p:nvPr/>
        </p:nvSpPr>
        <p:spPr>
          <a:xfrm>
            <a:off x="176516" y="486508"/>
            <a:ext cx="120154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1" i="0" u="none" strike="noStrike" kern="1200" cap="none" spc="600" normalizeH="0" baseline="0" noProof="0">
                <a:ln w="19050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iCiel Pony" panose="02000000000000000000" pitchFamily="2" charset="0"/>
                <a:ea typeface="+mn-ea"/>
                <a:cs typeface="Calibri" panose="020F0502020204030204" pitchFamily="34" charset="0"/>
              </a:rPr>
              <a:t>LUYỆN TẬP</a:t>
            </a: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xmlns="" id="{1C251D2D-F9FE-F05E-688C-B54645411404}"/>
              </a:ext>
            </a:extLst>
          </p:cNvPr>
          <p:cNvSpPr txBox="1"/>
          <p:nvPr/>
        </p:nvSpPr>
        <p:spPr>
          <a:xfrm>
            <a:off x="176516" y="486508"/>
            <a:ext cx="120154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D42149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L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EF7124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U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FEF200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Y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B0D236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Ệ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0E9C48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N 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15AAA4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T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D42149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Ậ</a:t>
            </a:r>
            <a:r>
              <a:rPr lang="en-US" sz="13800" b="1" spc="600">
                <a:ln w="25400">
                  <a:solidFill>
                    <a:prstClr val="white"/>
                  </a:solidFill>
                </a:ln>
                <a:solidFill>
                  <a:srgbClr val="EF7124"/>
                </a:solidFill>
                <a:latin typeface="iCiel Pony" panose="02000000000000000000" pitchFamily="2" charset="0"/>
                <a:cs typeface="Calibri" panose="020F0502020204030204" pitchFamily="34" charset="0"/>
              </a:rPr>
              <a:t>P</a:t>
            </a:r>
            <a:endParaRPr kumimoji="0" lang="en-US" sz="13800" b="1" i="0" u="none" strike="noStrike" kern="1200" cap="none" spc="600" normalizeH="0" baseline="0" noProof="0">
              <a:ln w="25400">
                <a:solidFill>
                  <a:prstClr val="white"/>
                </a:solidFill>
              </a:ln>
              <a:solidFill>
                <a:srgbClr val="0EB4DE"/>
              </a:solidFill>
              <a:effectLst/>
              <a:uLnTx/>
              <a:uFillTx/>
              <a:latin typeface="iCiel Pony" panose="02000000000000000000" pitchFamily="2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71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6842126" cy="713496"/>
            <a:chOff x="792242" y="460047"/>
            <a:chExt cx="5131595" cy="535122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267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Calibri" panose="020F0502020204030204" pitchFamily="34" charset="0"/>
                  <a:sym typeface="Arial"/>
                </a:rPr>
                <a:t>1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5" y="460047"/>
              <a:ext cx="4526642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Số?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27" name="Nhóm 26">
            <a:extLst>
              <a:ext uri="{FF2B5EF4-FFF2-40B4-BE49-F238E27FC236}">
                <a16:creationId xmlns:a16="http://schemas.microsoft.com/office/drawing/2014/main" xmlns="" id="{359B8928-7EFD-651F-8F31-3A9C0C916ACC}"/>
              </a:ext>
            </a:extLst>
          </p:cNvPr>
          <p:cNvGrpSpPr/>
          <p:nvPr/>
        </p:nvGrpSpPr>
        <p:grpSpPr>
          <a:xfrm>
            <a:off x="3057674" y="1549019"/>
            <a:ext cx="1854742" cy="1218620"/>
            <a:chOff x="2839651" y="4188148"/>
            <a:chExt cx="1854742" cy="1218620"/>
          </a:xfrm>
        </p:grpSpPr>
        <p:grpSp>
          <p:nvGrpSpPr>
            <p:cNvPr id="28" name="Nhóm 27">
              <a:extLst>
                <a:ext uri="{FF2B5EF4-FFF2-40B4-BE49-F238E27FC236}">
                  <a16:creationId xmlns:a16="http://schemas.microsoft.com/office/drawing/2014/main" xmlns="" id="{7319961C-3231-E01D-DFD3-45E93FAAF4A0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FDA148DC-DFEB-7919-DE47-D068E576FCC0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818DEDE4-E585-64BA-B810-CA4023186AE8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9CA66798-AAAC-5BFD-A956-0803C78DA3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Nhóm 28">
              <a:extLst>
                <a:ext uri="{FF2B5EF4-FFF2-40B4-BE49-F238E27FC236}">
                  <a16:creationId xmlns:a16="http://schemas.microsoft.com/office/drawing/2014/main" xmlns="" id="{1B4E9005-67EC-3130-DD05-A38A80C8C1E3}"/>
                </a:ext>
              </a:extLst>
            </p:cNvPr>
            <p:cNvGrpSpPr/>
            <p:nvPr/>
          </p:nvGrpSpPr>
          <p:grpSpPr>
            <a:xfrm>
              <a:off x="3731813" y="4201796"/>
              <a:ext cx="962580" cy="1204972"/>
              <a:chOff x="7144886" y="4285256"/>
              <a:chExt cx="962580" cy="1204972"/>
            </a:xfrm>
          </p:grpSpPr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xmlns="" id="{31081DCE-E602-5F24-1C4D-2AECB3EE9FAD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xmlns="" id="{61FE5431-BD16-18D4-0A10-1AA08118ECF0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33" name="Đường nối Thẳng 32">
                <a:extLst>
                  <a:ext uri="{FF2B5EF4-FFF2-40B4-BE49-F238E27FC236}">
                    <a16:creationId xmlns:a16="http://schemas.microsoft.com/office/drawing/2014/main" xmlns="" id="{4FD20B1C-44FD-0128-6E21-2A61FC8ECB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Hộp Văn bản 29">
              <a:extLst>
                <a:ext uri="{FF2B5EF4-FFF2-40B4-BE49-F238E27FC236}">
                  <a16:creationId xmlns:a16="http://schemas.microsoft.com/office/drawing/2014/main" xmlns="" id="{A0BA0776-AC85-9866-BBD5-249D873CA989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2291014" y="1793027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a)</a:t>
            </a:r>
          </a:p>
        </p:txBody>
      </p:sp>
      <p:grpSp>
        <p:nvGrpSpPr>
          <p:cNvPr id="49" name="Nhóm 48">
            <a:extLst>
              <a:ext uri="{FF2B5EF4-FFF2-40B4-BE49-F238E27FC236}">
                <a16:creationId xmlns:a16="http://schemas.microsoft.com/office/drawing/2014/main" xmlns="" id="{005F12E2-9DF6-4D8C-CAA7-C072C05BFDE1}"/>
              </a:ext>
            </a:extLst>
          </p:cNvPr>
          <p:cNvGrpSpPr/>
          <p:nvPr/>
        </p:nvGrpSpPr>
        <p:grpSpPr>
          <a:xfrm>
            <a:off x="7053770" y="1549019"/>
            <a:ext cx="1855077" cy="1213505"/>
            <a:chOff x="2839651" y="4188148"/>
            <a:chExt cx="1855077" cy="1213505"/>
          </a:xfrm>
        </p:grpSpPr>
        <p:grpSp>
          <p:nvGrpSpPr>
            <p:cNvPr id="50" name="Nhóm 49">
              <a:extLst>
                <a:ext uri="{FF2B5EF4-FFF2-40B4-BE49-F238E27FC236}">
                  <a16:creationId xmlns:a16="http://schemas.microsoft.com/office/drawing/2014/main" xmlns="" id="{2A37A59B-5979-60BD-8672-7B6C32684EC3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56" name="Hộp Văn bản 55">
                <a:extLst>
                  <a:ext uri="{FF2B5EF4-FFF2-40B4-BE49-F238E27FC236}">
                    <a16:creationId xmlns:a16="http://schemas.microsoft.com/office/drawing/2014/main" xmlns="" id="{52CBE255-3C1E-403F-D46C-6DB46B0FBA5D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57" name="Hộp Văn bản 56">
                <a:extLst>
                  <a:ext uri="{FF2B5EF4-FFF2-40B4-BE49-F238E27FC236}">
                    <a16:creationId xmlns:a16="http://schemas.microsoft.com/office/drawing/2014/main" xmlns="" id="{B5A62B77-9729-1BB6-B7B8-1050DC023A2A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58" name="Đường nối Thẳng 57">
                <a:extLst>
                  <a:ext uri="{FF2B5EF4-FFF2-40B4-BE49-F238E27FC236}">
                    <a16:creationId xmlns:a16="http://schemas.microsoft.com/office/drawing/2014/main" xmlns="" id="{2EB110AF-C68A-4D87-0E43-1BFC28FA4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Nhóm 50">
              <a:extLst>
                <a:ext uri="{FF2B5EF4-FFF2-40B4-BE49-F238E27FC236}">
                  <a16:creationId xmlns:a16="http://schemas.microsoft.com/office/drawing/2014/main" xmlns="" id="{8404F93C-B7E0-B0E4-A272-A762ED6CEF49}"/>
                </a:ext>
              </a:extLst>
            </p:cNvPr>
            <p:cNvGrpSpPr/>
            <p:nvPr/>
          </p:nvGrpSpPr>
          <p:grpSpPr>
            <a:xfrm>
              <a:off x="3732148" y="4201795"/>
              <a:ext cx="962580" cy="1194153"/>
              <a:chOff x="7145221" y="4285255"/>
              <a:chExt cx="962580" cy="1194153"/>
            </a:xfrm>
          </p:grpSpPr>
          <p:sp>
            <p:nvSpPr>
              <p:cNvPr id="53" name="Hộp Văn bản 52">
                <a:extLst>
                  <a:ext uri="{FF2B5EF4-FFF2-40B4-BE49-F238E27FC236}">
                    <a16:creationId xmlns:a16="http://schemas.microsoft.com/office/drawing/2014/main" xmlns="" id="{CF9C6E05-BCF7-79E0-33D6-02FFA243F367}"/>
                  </a:ext>
                </a:extLst>
              </p:cNvPr>
              <p:cNvSpPr txBox="1"/>
              <p:nvPr/>
            </p:nvSpPr>
            <p:spPr>
              <a:xfrm flipH="1">
                <a:off x="7145221" y="4833077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24</a:t>
                </a:r>
              </a:p>
            </p:txBody>
          </p:sp>
          <p:sp>
            <p:nvSpPr>
              <p:cNvPr id="54" name="Hộp Văn bản 53">
                <a:extLst>
                  <a:ext uri="{FF2B5EF4-FFF2-40B4-BE49-F238E27FC236}">
                    <a16:creationId xmlns:a16="http://schemas.microsoft.com/office/drawing/2014/main" xmlns="" id="{E6493B92-E938-7DF5-CC95-54EFFEC0255F}"/>
                  </a:ext>
                </a:extLst>
              </p:cNvPr>
              <p:cNvSpPr txBox="1"/>
              <p:nvPr/>
            </p:nvSpPr>
            <p:spPr>
              <a:xfrm flipH="1">
                <a:off x="7230191" y="4285255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55" name="Đường nối Thẳng 54">
                <a:extLst>
                  <a:ext uri="{FF2B5EF4-FFF2-40B4-BE49-F238E27FC236}">
                    <a16:creationId xmlns:a16="http://schemas.microsoft.com/office/drawing/2014/main" xmlns="" id="{AA14960C-5197-636C-A1EE-FACC80043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Hộp Văn bản 51">
              <a:extLst>
                <a:ext uri="{FF2B5EF4-FFF2-40B4-BE49-F238E27FC236}">
                  <a16:creationId xmlns:a16="http://schemas.microsoft.com/office/drawing/2014/main" xmlns="" id="{F9562673-EE60-DBC1-88C0-FFB541A2BCA7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59" name="Hộp Văn bản 58">
            <a:extLst>
              <a:ext uri="{FF2B5EF4-FFF2-40B4-BE49-F238E27FC236}">
                <a16:creationId xmlns:a16="http://schemas.microsoft.com/office/drawing/2014/main" xmlns="" id="{0EAB9C8C-2BFF-62A6-2D5B-18605BD60943}"/>
              </a:ext>
            </a:extLst>
          </p:cNvPr>
          <p:cNvSpPr txBox="1"/>
          <p:nvPr/>
        </p:nvSpPr>
        <p:spPr>
          <a:xfrm flipH="1">
            <a:off x="6287110" y="1793027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b)</a:t>
            </a:r>
          </a:p>
        </p:txBody>
      </p:sp>
      <p:grpSp>
        <p:nvGrpSpPr>
          <p:cNvPr id="60" name="Nhóm 59">
            <a:extLst>
              <a:ext uri="{FF2B5EF4-FFF2-40B4-BE49-F238E27FC236}">
                <a16:creationId xmlns:a16="http://schemas.microsoft.com/office/drawing/2014/main" xmlns="" id="{9C1CA8FB-292C-9A0E-0CEE-5AF67670B581}"/>
              </a:ext>
            </a:extLst>
          </p:cNvPr>
          <p:cNvGrpSpPr/>
          <p:nvPr/>
        </p:nvGrpSpPr>
        <p:grpSpPr>
          <a:xfrm>
            <a:off x="3105633" y="2887902"/>
            <a:ext cx="1750854" cy="1263054"/>
            <a:chOff x="2922987" y="4159083"/>
            <a:chExt cx="1750854" cy="1263054"/>
          </a:xfrm>
        </p:grpSpPr>
        <p:grpSp>
          <p:nvGrpSpPr>
            <p:cNvPr id="61" name="Nhóm 60">
              <a:extLst>
                <a:ext uri="{FF2B5EF4-FFF2-40B4-BE49-F238E27FC236}">
                  <a16:creationId xmlns:a16="http://schemas.microsoft.com/office/drawing/2014/main" xmlns="" id="{50469093-4014-667F-CAD2-7F6E206F2539}"/>
                </a:ext>
              </a:extLst>
            </p:cNvPr>
            <p:cNvGrpSpPr/>
            <p:nvPr/>
          </p:nvGrpSpPr>
          <p:grpSpPr>
            <a:xfrm>
              <a:off x="2922987" y="4755322"/>
              <a:ext cx="1750854" cy="666815"/>
              <a:chOff x="7230191" y="4843897"/>
              <a:chExt cx="1750854" cy="666815"/>
            </a:xfrm>
          </p:grpSpPr>
          <p:sp>
            <p:nvSpPr>
              <p:cNvPr id="67" name="Hộp Văn bản 66">
                <a:extLst>
                  <a:ext uri="{FF2B5EF4-FFF2-40B4-BE49-F238E27FC236}">
                    <a16:creationId xmlns:a16="http://schemas.microsoft.com/office/drawing/2014/main" xmlns="" id="{CBBFB636-64ED-497D-3D37-6F2D6A9102A4}"/>
                  </a:ext>
                </a:extLst>
              </p:cNvPr>
              <p:cNvSpPr txBox="1"/>
              <p:nvPr/>
            </p:nvSpPr>
            <p:spPr>
              <a:xfrm flipH="1">
                <a:off x="8018465" y="4864381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68" name="Hộp Văn bản 67">
                <a:extLst>
                  <a:ext uri="{FF2B5EF4-FFF2-40B4-BE49-F238E27FC236}">
                    <a16:creationId xmlns:a16="http://schemas.microsoft.com/office/drawing/2014/main" xmlns="" id="{3D24C370-9E3B-CE0F-78DF-9584B3AB6C14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cxnSp>
            <p:nvCxnSpPr>
              <p:cNvPr id="69" name="Đường nối Thẳng 68">
                <a:extLst>
                  <a:ext uri="{FF2B5EF4-FFF2-40B4-BE49-F238E27FC236}">
                    <a16:creationId xmlns:a16="http://schemas.microsoft.com/office/drawing/2014/main" xmlns="" id="{F9DFDE6D-F9CE-46BB-741D-FB3A1900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Nhóm 61">
              <a:extLst>
                <a:ext uri="{FF2B5EF4-FFF2-40B4-BE49-F238E27FC236}">
                  <a16:creationId xmlns:a16="http://schemas.microsoft.com/office/drawing/2014/main" xmlns="" id="{0520D397-1C45-52F5-5CC8-1302B2BC5875}"/>
                </a:ext>
              </a:extLst>
            </p:cNvPr>
            <p:cNvGrpSpPr/>
            <p:nvPr/>
          </p:nvGrpSpPr>
          <p:grpSpPr>
            <a:xfrm>
              <a:off x="2930962" y="4159083"/>
              <a:ext cx="1735267" cy="646332"/>
              <a:chOff x="6344035" y="4242543"/>
              <a:chExt cx="1735267" cy="646332"/>
            </a:xfrm>
          </p:grpSpPr>
          <p:sp>
            <p:nvSpPr>
              <p:cNvPr id="64" name="Hộp Văn bản 63">
                <a:extLst>
                  <a:ext uri="{FF2B5EF4-FFF2-40B4-BE49-F238E27FC236}">
                    <a16:creationId xmlns:a16="http://schemas.microsoft.com/office/drawing/2014/main" xmlns="" id="{7B67AE0F-3AE9-3FDA-5BBE-6C0301B65A64}"/>
                  </a:ext>
                </a:extLst>
              </p:cNvPr>
              <p:cNvSpPr txBox="1"/>
              <p:nvPr/>
            </p:nvSpPr>
            <p:spPr>
              <a:xfrm flipH="1">
                <a:off x="7116722" y="424254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5</a:t>
                </a:r>
              </a:p>
            </p:txBody>
          </p:sp>
          <p:sp>
            <p:nvSpPr>
              <p:cNvPr id="65" name="Hộp Văn bản 64">
                <a:extLst>
                  <a:ext uri="{FF2B5EF4-FFF2-40B4-BE49-F238E27FC236}">
                    <a16:creationId xmlns:a16="http://schemas.microsoft.com/office/drawing/2014/main" xmlns="" id="{9836C9DC-E386-3BAC-0EC7-E3F9E34A5F2F}"/>
                  </a:ext>
                </a:extLst>
              </p:cNvPr>
              <p:cNvSpPr txBox="1"/>
              <p:nvPr/>
            </p:nvSpPr>
            <p:spPr>
              <a:xfrm flipH="1">
                <a:off x="6344035" y="4242544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66" name="Đường nối Thẳng 65">
                <a:extLst>
                  <a:ext uri="{FF2B5EF4-FFF2-40B4-BE49-F238E27FC236}">
                    <a16:creationId xmlns:a16="http://schemas.microsoft.com/office/drawing/2014/main" xmlns="" id="{628276CD-AFEE-303D-C3B4-18F37F1C2D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Hộp Văn bản 62">
              <a:extLst>
                <a:ext uri="{FF2B5EF4-FFF2-40B4-BE49-F238E27FC236}">
                  <a16:creationId xmlns:a16="http://schemas.microsoft.com/office/drawing/2014/main" xmlns="" id="{A545B0DD-1C87-3669-BD90-42A98D4E49D0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xmlns="" id="{5D0557EE-76CF-6F20-5390-5257017AECCE}"/>
              </a:ext>
            </a:extLst>
          </p:cNvPr>
          <p:cNvSpPr txBox="1"/>
          <p:nvPr/>
        </p:nvSpPr>
        <p:spPr>
          <a:xfrm flipH="1">
            <a:off x="2255637" y="3160975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c)</a:t>
            </a:r>
          </a:p>
        </p:txBody>
      </p:sp>
      <p:grpSp>
        <p:nvGrpSpPr>
          <p:cNvPr id="71" name="Nhóm 70">
            <a:extLst>
              <a:ext uri="{FF2B5EF4-FFF2-40B4-BE49-F238E27FC236}">
                <a16:creationId xmlns:a16="http://schemas.microsoft.com/office/drawing/2014/main" xmlns="" id="{2F902634-3AA5-18A5-B269-6D447AB31681}"/>
              </a:ext>
            </a:extLst>
          </p:cNvPr>
          <p:cNvGrpSpPr/>
          <p:nvPr/>
        </p:nvGrpSpPr>
        <p:grpSpPr>
          <a:xfrm>
            <a:off x="7112345" y="2860094"/>
            <a:ext cx="1894721" cy="1285578"/>
            <a:chOff x="2913330" y="4151194"/>
            <a:chExt cx="1894721" cy="1285578"/>
          </a:xfrm>
        </p:grpSpPr>
        <p:grpSp>
          <p:nvGrpSpPr>
            <p:cNvPr id="72" name="Nhóm 71">
              <a:extLst>
                <a:ext uri="{FF2B5EF4-FFF2-40B4-BE49-F238E27FC236}">
                  <a16:creationId xmlns:a16="http://schemas.microsoft.com/office/drawing/2014/main" xmlns="" id="{F4314A77-2472-C63B-7DC5-0BAFBC60D82C}"/>
                </a:ext>
              </a:extLst>
            </p:cNvPr>
            <p:cNvGrpSpPr/>
            <p:nvPr/>
          </p:nvGrpSpPr>
          <p:grpSpPr>
            <a:xfrm>
              <a:off x="2920942" y="4151194"/>
              <a:ext cx="1887109" cy="1270378"/>
              <a:chOff x="7228146" y="4239769"/>
              <a:chExt cx="1887109" cy="1270378"/>
            </a:xfrm>
          </p:grpSpPr>
          <p:sp>
            <p:nvSpPr>
              <p:cNvPr id="78" name="Hộp Văn bản 77">
                <a:extLst>
                  <a:ext uri="{FF2B5EF4-FFF2-40B4-BE49-F238E27FC236}">
                    <a16:creationId xmlns:a16="http://schemas.microsoft.com/office/drawing/2014/main" xmlns="" id="{6ECB741A-0C3F-1996-F4CF-BE5BE73F1066}"/>
                  </a:ext>
                </a:extLst>
              </p:cNvPr>
              <p:cNvSpPr txBox="1"/>
              <p:nvPr/>
            </p:nvSpPr>
            <p:spPr>
              <a:xfrm flipH="1">
                <a:off x="8152675" y="486381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210</a:t>
                </a:r>
              </a:p>
            </p:txBody>
          </p:sp>
          <p:sp>
            <p:nvSpPr>
              <p:cNvPr id="79" name="Hộp Văn bản 78">
                <a:extLst>
                  <a:ext uri="{FF2B5EF4-FFF2-40B4-BE49-F238E27FC236}">
                    <a16:creationId xmlns:a16="http://schemas.microsoft.com/office/drawing/2014/main" xmlns="" id="{5798D3F3-F6C7-2140-69C5-FBCA7434EA46}"/>
                  </a:ext>
                </a:extLst>
              </p:cNvPr>
              <p:cNvSpPr txBox="1"/>
              <p:nvPr/>
            </p:nvSpPr>
            <p:spPr>
              <a:xfrm flipH="1">
                <a:off x="7228146" y="4239769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80" name="Đường nối Thẳng 79">
                <a:extLst>
                  <a:ext uri="{FF2B5EF4-FFF2-40B4-BE49-F238E27FC236}">
                    <a16:creationId xmlns:a16="http://schemas.microsoft.com/office/drawing/2014/main" xmlns="" id="{B0051138-9BCC-C9D4-006B-A66C413F0D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Nhóm 72">
              <a:extLst>
                <a:ext uri="{FF2B5EF4-FFF2-40B4-BE49-F238E27FC236}">
                  <a16:creationId xmlns:a16="http://schemas.microsoft.com/office/drawing/2014/main" xmlns="" id="{0A380246-131C-2B71-115A-F8E15BAB1B85}"/>
                </a:ext>
              </a:extLst>
            </p:cNvPr>
            <p:cNvGrpSpPr/>
            <p:nvPr/>
          </p:nvGrpSpPr>
          <p:grpSpPr>
            <a:xfrm>
              <a:off x="2913330" y="4159138"/>
              <a:ext cx="1881472" cy="1277634"/>
              <a:chOff x="6326403" y="4242598"/>
              <a:chExt cx="1881472" cy="1277634"/>
            </a:xfrm>
          </p:grpSpPr>
          <p:sp>
            <p:nvSpPr>
              <p:cNvPr id="75" name="Hộp Văn bản 74">
                <a:extLst>
                  <a:ext uri="{FF2B5EF4-FFF2-40B4-BE49-F238E27FC236}">
                    <a16:creationId xmlns:a16="http://schemas.microsoft.com/office/drawing/2014/main" xmlns="" id="{714E76AF-5D5F-AF48-6077-9114A02E3397}"/>
                  </a:ext>
                </a:extLst>
              </p:cNvPr>
              <p:cNvSpPr txBox="1"/>
              <p:nvPr/>
            </p:nvSpPr>
            <p:spPr>
              <a:xfrm flipH="1">
                <a:off x="7245295" y="4242598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40</a:t>
                </a:r>
              </a:p>
            </p:txBody>
          </p:sp>
          <p:sp>
            <p:nvSpPr>
              <p:cNvPr id="76" name="Hộp Văn bản 75">
                <a:extLst>
                  <a:ext uri="{FF2B5EF4-FFF2-40B4-BE49-F238E27FC236}">
                    <a16:creationId xmlns:a16="http://schemas.microsoft.com/office/drawing/2014/main" xmlns="" id="{AB276D6B-6019-B597-BFB8-74D97891510B}"/>
                  </a:ext>
                </a:extLst>
              </p:cNvPr>
              <p:cNvSpPr txBox="1"/>
              <p:nvPr/>
            </p:nvSpPr>
            <p:spPr>
              <a:xfrm flipH="1">
                <a:off x="6326403" y="4873901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77" name="Đường nối Thẳng 76">
                <a:extLst>
                  <a:ext uri="{FF2B5EF4-FFF2-40B4-BE49-F238E27FC236}">
                    <a16:creationId xmlns:a16="http://schemas.microsoft.com/office/drawing/2014/main" xmlns="" id="{EA89268E-1F61-07E8-A3A3-54E9B56BB8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69467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Hộp Văn bản 73">
              <a:extLst>
                <a:ext uri="{FF2B5EF4-FFF2-40B4-BE49-F238E27FC236}">
                  <a16:creationId xmlns:a16="http://schemas.microsoft.com/office/drawing/2014/main" xmlns="" id="{68916B60-766E-B464-BAA7-1665764C1F05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81" name="Hộp Văn bản 80">
            <a:extLst>
              <a:ext uri="{FF2B5EF4-FFF2-40B4-BE49-F238E27FC236}">
                <a16:creationId xmlns:a16="http://schemas.microsoft.com/office/drawing/2014/main" xmlns="" id="{638F4D02-6696-004B-0AC5-53CA874EEC80}"/>
              </a:ext>
            </a:extLst>
          </p:cNvPr>
          <p:cNvSpPr txBox="1"/>
          <p:nvPr/>
        </p:nvSpPr>
        <p:spPr>
          <a:xfrm flipH="1">
            <a:off x="6272006" y="314105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d)</a:t>
            </a:r>
          </a:p>
        </p:txBody>
      </p:sp>
      <p:sp>
        <p:nvSpPr>
          <p:cNvPr id="94" name="Hộp Văn bản 93">
            <a:extLst>
              <a:ext uri="{FF2B5EF4-FFF2-40B4-BE49-F238E27FC236}">
                <a16:creationId xmlns:a16="http://schemas.microsoft.com/office/drawing/2014/main" xmlns="" id="{E9083775-95D0-DD48-2227-BA558C816C31}"/>
              </a:ext>
            </a:extLst>
          </p:cNvPr>
          <p:cNvSpPr txBox="1"/>
          <p:nvPr/>
        </p:nvSpPr>
        <p:spPr>
          <a:xfrm>
            <a:off x="2219147" y="4436875"/>
            <a:ext cx="7514744" cy="2089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8800">
                <a:solidFill>
                  <a:srgbClr val="FF3399"/>
                </a:solidFill>
                <a:latin typeface="UTM Edwardian" panose="02040603050506020204" pitchFamily="18" charset="0"/>
              </a:rPr>
              <a:t>Thực hiện cá nhân, chia sẻ nhóm đôi.</a:t>
            </a:r>
          </a:p>
        </p:txBody>
      </p:sp>
      <p:pic>
        <p:nvPicPr>
          <p:cNvPr id="95" name="Hình ảnh 94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F331F8F9-B650-CD75-B10D-98B6EE91F0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842" y="4401486"/>
            <a:ext cx="2027311" cy="2027311"/>
          </a:xfrm>
          <a:prstGeom prst="rect">
            <a:avLst/>
          </a:prstGeom>
        </p:spPr>
      </p:pic>
      <p:pic>
        <p:nvPicPr>
          <p:cNvPr id="96" name="Hình ảnh 95" descr="Ảnh có chứa đồ họa véc-tơ&#10;&#10;Mô tả được tạo tự động">
            <a:extLst>
              <a:ext uri="{FF2B5EF4-FFF2-40B4-BE49-F238E27FC236}">
                <a16:creationId xmlns:a16="http://schemas.microsoft.com/office/drawing/2014/main" xmlns="" id="{724BF987-A71C-B583-6E1B-61DBCC4A6E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93" y="4561411"/>
            <a:ext cx="2027312" cy="202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77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9" grpId="0"/>
      <p:bldP spid="70" grpId="0"/>
      <p:bldP spid="81" grpId="0"/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xmlns="" id="{818FAD32-A21A-940F-0D31-83A245D73CF2}"/>
              </a:ext>
            </a:extLst>
          </p:cNvPr>
          <p:cNvSpPr/>
          <p:nvPr/>
        </p:nvSpPr>
        <p:spPr>
          <a:xfrm>
            <a:off x="375138" y="284871"/>
            <a:ext cx="11441724" cy="6288258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6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9">
            <a:extLst>
              <a:ext uri="{FF2B5EF4-FFF2-40B4-BE49-F238E27FC236}">
                <a16:creationId xmlns:a16="http://schemas.microsoft.com/office/drawing/2014/main" xmlns="" id="{A1C4A205-9E64-D23D-F369-3541F1E219F5}"/>
              </a:ext>
            </a:extLst>
          </p:cNvPr>
          <p:cNvGrpSpPr/>
          <p:nvPr/>
        </p:nvGrpSpPr>
        <p:grpSpPr>
          <a:xfrm>
            <a:off x="1398217" y="617327"/>
            <a:ext cx="6842126" cy="713496"/>
            <a:chOff x="792242" y="460047"/>
            <a:chExt cx="5131595" cy="535122"/>
          </a:xfrm>
        </p:grpSpPr>
        <p:sp>
          <p:nvSpPr>
            <p:cNvPr id="22" name="Oval 50">
              <a:extLst>
                <a:ext uri="{FF2B5EF4-FFF2-40B4-BE49-F238E27FC236}">
                  <a16:creationId xmlns:a16="http://schemas.microsoft.com/office/drawing/2014/main" xmlns="" id="{6BBC475A-3A56-9EC7-33C5-55AF6D6125F0}"/>
                </a:ext>
              </a:extLst>
            </p:cNvPr>
            <p:cNvSpPr/>
            <p:nvPr/>
          </p:nvSpPr>
          <p:spPr>
            <a:xfrm>
              <a:off x="792242" y="471948"/>
              <a:ext cx="515448" cy="523221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267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Calibri" panose="020F0502020204030204" pitchFamily="34" charset="0"/>
                  <a:sym typeface="Arial"/>
                </a:rPr>
                <a:t>1</a:t>
              </a:r>
              <a:endParaRPr kumimoji="0" lang="en-US" sz="4267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xmlns="" id="{72D8C78D-5750-032A-B8F7-EC45C5591985}"/>
                </a:ext>
              </a:extLst>
            </p:cNvPr>
            <p:cNvSpPr txBox="1"/>
            <p:nvPr/>
          </p:nvSpPr>
          <p:spPr>
            <a:xfrm>
              <a:off x="1397195" y="460047"/>
              <a:ext cx="4526642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 panose="020F0502020204030204" pitchFamily="34" charset="0"/>
                  <a:sym typeface="Arial"/>
                </a:rPr>
                <a:t>Số?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27" name="Nhóm 26">
            <a:extLst>
              <a:ext uri="{FF2B5EF4-FFF2-40B4-BE49-F238E27FC236}">
                <a16:creationId xmlns:a16="http://schemas.microsoft.com/office/drawing/2014/main" xmlns="" id="{359B8928-7EFD-651F-8F31-3A9C0C916ACC}"/>
              </a:ext>
            </a:extLst>
          </p:cNvPr>
          <p:cNvGrpSpPr/>
          <p:nvPr/>
        </p:nvGrpSpPr>
        <p:grpSpPr>
          <a:xfrm>
            <a:off x="3057674" y="1549019"/>
            <a:ext cx="1854742" cy="1218620"/>
            <a:chOff x="2839651" y="4188148"/>
            <a:chExt cx="1854742" cy="1218620"/>
          </a:xfrm>
        </p:grpSpPr>
        <p:grpSp>
          <p:nvGrpSpPr>
            <p:cNvPr id="28" name="Nhóm 27">
              <a:extLst>
                <a:ext uri="{FF2B5EF4-FFF2-40B4-BE49-F238E27FC236}">
                  <a16:creationId xmlns:a16="http://schemas.microsoft.com/office/drawing/2014/main" xmlns="" id="{7319961C-3231-E01D-DFD3-45E93FAAF4A0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xmlns="" id="{FDA148DC-DFEB-7919-DE47-D068E576FCC0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xmlns="" id="{818DEDE4-E585-64BA-B810-CA4023186AE8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cxnSp>
            <p:nvCxnSpPr>
              <p:cNvPr id="36" name="Đường nối Thẳng 35">
                <a:extLst>
                  <a:ext uri="{FF2B5EF4-FFF2-40B4-BE49-F238E27FC236}">
                    <a16:creationId xmlns:a16="http://schemas.microsoft.com/office/drawing/2014/main" xmlns="" id="{9CA66798-AAAC-5BFD-A956-0803C78DA3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Nhóm 28">
              <a:extLst>
                <a:ext uri="{FF2B5EF4-FFF2-40B4-BE49-F238E27FC236}">
                  <a16:creationId xmlns:a16="http://schemas.microsoft.com/office/drawing/2014/main" xmlns="" id="{1B4E9005-67EC-3130-DD05-A38A80C8C1E3}"/>
                </a:ext>
              </a:extLst>
            </p:cNvPr>
            <p:cNvGrpSpPr/>
            <p:nvPr/>
          </p:nvGrpSpPr>
          <p:grpSpPr>
            <a:xfrm>
              <a:off x="3731813" y="4201796"/>
              <a:ext cx="962580" cy="1204972"/>
              <a:chOff x="7144886" y="4285256"/>
              <a:chExt cx="962580" cy="1204972"/>
            </a:xfrm>
          </p:grpSpPr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xmlns="" id="{31081DCE-E602-5F24-1C4D-2AECB3EE9FAD}"/>
                  </a:ext>
                </a:extLst>
              </p:cNvPr>
              <p:cNvSpPr txBox="1"/>
              <p:nvPr/>
            </p:nvSpPr>
            <p:spPr>
              <a:xfrm flipH="1">
                <a:off x="7144886" y="428525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xmlns="" id="{61FE5431-BD16-18D4-0A10-1AA08118ECF0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33" name="Đường nối Thẳng 32">
                <a:extLst>
                  <a:ext uri="{FF2B5EF4-FFF2-40B4-BE49-F238E27FC236}">
                    <a16:creationId xmlns:a16="http://schemas.microsoft.com/office/drawing/2014/main" xmlns="" id="{4FD20B1C-44FD-0128-6E21-2A61FC8ECB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Hộp Văn bản 29">
              <a:extLst>
                <a:ext uri="{FF2B5EF4-FFF2-40B4-BE49-F238E27FC236}">
                  <a16:creationId xmlns:a16="http://schemas.microsoft.com/office/drawing/2014/main" xmlns="" id="{A0BA0776-AC85-9866-BBD5-249D873CA989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C59A6ED1-2161-D36A-84C4-FD1924F286D6}"/>
              </a:ext>
            </a:extLst>
          </p:cNvPr>
          <p:cNvSpPr txBox="1"/>
          <p:nvPr/>
        </p:nvSpPr>
        <p:spPr>
          <a:xfrm flipH="1">
            <a:off x="2291014" y="1793027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a)</a:t>
            </a:r>
          </a:p>
        </p:txBody>
      </p:sp>
      <p:grpSp>
        <p:nvGrpSpPr>
          <p:cNvPr id="49" name="Nhóm 48">
            <a:extLst>
              <a:ext uri="{FF2B5EF4-FFF2-40B4-BE49-F238E27FC236}">
                <a16:creationId xmlns:a16="http://schemas.microsoft.com/office/drawing/2014/main" xmlns="" id="{005F12E2-9DF6-4D8C-CAA7-C072C05BFDE1}"/>
              </a:ext>
            </a:extLst>
          </p:cNvPr>
          <p:cNvGrpSpPr/>
          <p:nvPr/>
        </p:nvGrpSpPr>
        <p:grpSpPr>
          <a:xfrm>
            <a:off x="7053770" y="1549019"/>
            <a:ext cx="1855077" cy="1213505"/>
            <a:chOff x="2839651" y="4188148"/>
            <a:chExt cx="1855077" cy="1213505"/>
          </a:xfrm>
        </p:grpSpPr>
        <p:grpSp>
          <p:nvGrpSpPr>
            <p:cNvPr id="50" name="Nhóm 49">
              <a:extLst>
                <a:ext uri="{FF2B5EF4-FFF2-40B4-BE49-F238E27FC236}">
                  <a16:creationId xmlns:a16="http://schemas.microsoft.com/office/drawing/2014/main" xmlns="" id="{2A37A59B-5979-60BD-8672-7B6C32684EC3}"/>
                </a:ext>
              </a:extLst>
            </p:cNvPr>
            <p:cNvGrpSpPr/>
            <p:nvPr/>
          </p:nvGrpSpPr>
          <p:grpSpPr>
            <a:xfrm>
              <a:off x="2839651" y="4188148"/>
              <a:ext cx="962580" cy="1213505"/>
              <a:chOff x="7146855" y="4276723"/>
              <a:chExt cx="962580" cy="1213505"/>
            </a:xfrm>
          </p:grpSpPr>
          <p:sp>
            <p:nvSpPr>
              <p:cNvPr id="56" name="Hộp Văn bản 55">
                <a:extLst>
                  <a:ext uri="{FF2B5EF4-FFF2-40B4-BE49-F238E27FC236}">
                    <a16:creationId xmlns:a16="http://schemas.microsoft.com/office/drawing/2014/main" xmlns="" id="{52CBE255-3C1E-403F-D46C-6DB46B0FBA5D}"/>
                  </a:ext>
                </a:extLst>
              </p:cNvPr>
              <p:cNvSpPr txBox="1"/>
              <p:nvPr/>
            </p:nvSpPr>
            <p:spPr>
              <a:xfrm flipH="1">
                <a:off x="7146855" y="427672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57" name="Hộp Văn bản 56">
                <a:extLst>
                  <a:ext uri="{FF2B5EF4-FFF2-40B4-BE49-F238E27FC236}">
                    <a16:creationId xmlns:a16="http://schemas.microsoft.com/office/drawing/2014/main" xmlns="" id="{B5A62B77-9729-1BB6-B7B8-1050DC023A2A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58" name="Đường nối Thẳng 57">
                <a:extLst>
                  <a:ext uri="{FF2B5EF4-FFF2-40B4-BE49-F238E27FC236}">
                    <a16:creationId xmlns:a16="http://schemas.microsoft.com/office/drawing/2014/main" xmlns="" id="{2EB110AF-C68A-4D87-0E43-1BFC28FA4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Nhóm 50">
              <a:extLst>
                <a:ext uri="{FF2B5EF4-FFF2-40B4-BE49-F238E27FC236}">
                  <a16:creationId xmlns:a16="http://schemas.microsoft.com/office/drawing/2014/main" xmlns="" id="{8404F93C-B7E0-B0E4-A272-A762ED6CEF49}"/>
                </a:ext>
              </a:extLst>
            </p:cNvPr>
            <p:cNvGrpSpPr/>
            <p:nvPr/>
          </p:nvGrpSpPr>
          <p:grpSpPr>
            <a:xfrm>
              <a:off x="3732148" y="4201795"/>
              <a:ext cx="962580" cy="1194153"/>
              <a:chOff x="7145221" y="4285255"/>
              <a:chExt cx="962580" cy="1194153"/>
            </a:xfrm>
          </p:grpSpPr>
          <p:sp>
            <p:nvSpPr>
              <p:cNvPr id="53" name="Hộp Văn bản 52">
                <a:extLst>
                  <a:ext uri="{FF2B5EF4-FFF2-40B4-BE49-F238E27FC236}">
                    <a16:creationId xmlns:a16="http://schemas.microsoft.com/office/drawing/2014/main" xmlns="" id="{CF9C6E05-BCF7-79E0-33D6-02FFA243F367}"/>
                  </a:ext>
                </a:extLst>
              </p:cNvPr>
              <p:cNvSpPr txBox="1"/>
              <p:nvPr/>
            </p:nvSpPr>
            <p:spPr>
              <a:xfrm flipH="1">
                <a:off x="7145221" y="4833077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24</a:t>
                </a:r>
              </a:p>
            </p:txBody>
          </p:sp>
          <p:sp>
            <p:nvSpPr>
              <p:cNvPr id="54" name="Hộp Văn bản 53">
                <a:extLst>
                  <a:ext uri="{FF2B5EF4-FFF2-40B4-BE49-F238E27FC236}">
                    <a16:creationId xmlns:a16="http://schemas.microsoft.com/office/drawing/2014/main" xmlns="" id="{E6493B92-E938-7DF5-CC95-54EFFEC0255F}"/>
                  </a:ext>
                </a:extLst>
              </p:cNvPr>
              <p:cNvSpPr txBox="1"/>
              <p:nvPr/>
            </p:nvSpPr>
            <p:spPr>
              <a:xfrm flipH="1">
                <a:off x="7230191" y="4285255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55" name="Đường nối Thẳng 54">
                <a:extLst>
                  <a:ext uri="{FF2B5EF4-FFF2-40B4-BE49-F238E27FC236}">
                    <a16:creationId xmlns:a16="http://schemas.microsoft.com/office/drawing/2014/main" xmlns="" id="{AA14960C-5197-636C-A1EE-FACC80043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Hộp Văn bản 51">
              <a:extLst>
                <a:ext uri="{FF2B5EF4-FFF2-40B4-BE49-F238E27FC236}">
                  <a16:creationId xmlns:a16="http://schemas.microsoft.com/office/drawing/2014/main" xmlns="" id="{F9562673-EE60-DBC1-88C0-FFB541A2BCA7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59" name="Hộp Văn bản 58">
            <a:extLst>
              <a:ext uri="{FF2B5EF4-FFF2-40B4-BE49-F238E27FC236}">
                <a16:creationId xmlns:a16="http://schemas.microsoft.com/office/drawing/2014/main" xmlns="" id="{0EAB9C8C-2BFF-62A6-2D5B-18605BD60943}"/>
              </a:ext>
            </a:extLst>
          </p:cNvPr>
          <p:cNvSpPr txBox="1"/>
          <p:nvPr/>
        </p:nvSpPr>
        <p:spPr>
          <a:xfrm flipH="1">
            <a:off x="6287110" y="1793027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b)</a:t>
            </a:r>
          </a:p>
        </p:txBody>
      </p:sp>
      <p:grpSp>
        <p:nvGrpSpPr>
          <p:cNvPr id="60" name="Nhóm 59">
            <a:extLst>
              <a:ext uri="{FF2B5EF4-FFF2-40B4-BE49-F238E27FC236}">
                <a16:creationId xmlns:a16="http://schemas.microsoft.com/office/drawing/2014/main" xmlns="" id="{9C1CA8FB-292C-9A0E-0CEE-5AF67670B581}"/>
              </a:ext>
            </a:extLst>
          </p:cNvPr>
          <p:cNvGrpSpPr/>
          <p:nvPr/>
        </p:nvGrpSpPr>
        <p:grpSpPr>
          <a:xfrm>
            <a:off x="3105633" y="2887902"/>
            <a:ext cx="1750854" cy="1263054"/>
            <a:chOff x="2922987" y="4159083"/>
            <a:chExt cx="1750854" cy="1263054"/>
          </a:xfrm>
        </p:grpSpPr>
        <p:grpSp>
          <p:nvGrpSpPr>
            <p:cNvPr id="61" name="Nhóm 60">
              <a:extLst>
                <a:ext uri="{FF2B5EF4-FFF2-40B4-BE49-F238E27FC236}">
                  <a16:creationId xmlns:a16="http://schemas.microsoft.com/office/drawing/2014/main" xmlns="" id="{50469093-4014-667F-CAD2-7F6E206F2539}"/>
                </a:ext>
              </a:extLst>
            </p:cNvPr>
            <p:cNvGrpSpPr/>
            <p:nvPr/>
          </p:nvGrpSpPr>
          <p:grpSpPr>
            <a:xfrm>
              <a:off x="2922987" y="4755322"/>
              <a:ext cx="1750854" cy="666815"/>
              <a:chOff x="7230191" y="4843897"/>
              <a:chExt cx="1750854" cy="666815"/>
            </a:xfrm>
          </p:grpSpPr>
          <p:sp>
            <p:nvSpPr>
              <p:cNvPr id="67" name="Hộp Văn bản 66">
                <a:extLst>
                  <a:ext uri="{FF2B5EF4-FFF2-40B4-BE49-F238E27FC236}">
                    <a16:creationId xmlns:a16="http://schemas.microsoft.com/office/drawing/2014/main" xmlns="" id="{CBBFB636-64ED-497D-3D37-6F2D6A9102A4}"/>
                  </a:ext>
                </a:extLst>
              </p:cNvPr>
              <p:cNvSpPr txBox="1"/>
              <p:nvPr/>
            </p:nvSpPr>
            <p:spPr>
              <a:xfrm flipH="1">
                <a:off x="8018465" y="4864381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68" name="Hộp Văn bản 67">
                <a:extLst>
                  <a:ext uri="{FF2B5EF4-FFF2-40B4-BE49-F238E27FC236}">
                    <a16:creationId xmlns:a16="http://schemas.microsoft.com/office/drawing/2014/main" xmlns="" id="{3D24C370-9E3B-CE0F-78DF-9584B3AB6C14}"/>
                  </a:ext>
                </a:extLst>
              </p:cNvPr>
              <p:cNvSpPr txBox="1"/>
              <p:nvPr/>
            </p:nvSpPr>
            <p:spPr>
              <a:xfrm flipH="1">
                <a:off x="7230191" y="4843897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12</a:t>
                </a:r>
              </a:p>
            </p:txBody>
          </p:sp>
          <p:cxnSp>
            <p:nvCxnSpPr>
              <p:cNvPr id="69" name="Đường nối Thẳng 68">
                <a:extLst>
                  <a:ext uri="{FF2B5EF4-FFF2-40B4-BE49-F238E27FC236}">
                    <a16:creationId xmlns:a16="http://schemas.microsoft.com/office/drawing/2014/main" xmlns="" id="{F9DFDE6D-F9CE-46BB-741D-FB3A1900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Nhóm 61">
              <a:extLst>
                <a:ext uri="{FF2B5EF4-FFF2-40B4-BE49-F238E27FC236}">
                  <a16:creationId xmlns:a16="http://schemas.microsoft.com/office/drawing/2014/main" xmlns="" id="{0520D397-1C45-52F5-5CC8-1302B2BC5875}"/>
                </a:ext>
              </a:extLst>
            </p:cNvPr>
            <p:cNvGrpSpPr/>
            <p:nvPr/>
          </p:nvGrpSpPr>
          <p:grpSpPr>
            <a:xfrm>
              <a:off x="2930962" y="4159083"/>
              <a:ext cx="1735267" cy="646332"/>
              <a:chOff x="6344035" y="4242543"/>
              <a:chExt cx="1735267" cy="646332"/>
            </a:xfrm>
          </p:grpSpPr>
          <p:sp>
            <p:nvSpPr>
              <p:cNvPr id="64" name="Hộp Văn bản 63">
                <a:extLst>
                  <a:ext uri="{FF2B5EF4-FFF2-40B4-BE49-F238E27FC236}">
                    <a16:creationId xmlns:a16="http://schemas.microsoft.com/office/drawing/2014/main" xmlns="" id="{7B67AE0F-3AE9-3FDA-5BBE-6C0301B65A64}"/>
                  </a:ext>
                </a:extLst>
              </p:cNvPr>
              <p:cNvSpPr txBox="1"/>
              <p:nvPr/>
            </p:nvSpPr>
            <p:spPr>
              <a:xfrm flipH="1">
                <a:off x="7116722" y="4242543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5</a:t>
                </a:r>
              </a:p>
            </p:txBody>
          </p:sp>
          <p:sp>
            <p:nvSpPr>
              <p:cNvPr id="65" name="Hộp Văn bản 64">
                <a:extLst>
                  <a:ext uri="{FF2B5EF4-FFF2-40B4-BE49-F238E27FC236}">
                    <a16:creationId xmlns:a16="http://schemas.microsoft.com/office/drawing/2014/main" xmlns="" id="{9836C9DC-E386-3BAC-0EC7-E3F9E34A5F2F}"/>
                  </a:ext>
                </a:extLst>
              </p:cNvPr>
              <p:cNvSpPr txBox="1"/>
              <p:nvPr/>
            </p:nvSpPr>
            <p:spPr>
              <a:xfrm flipH="1">
                <a:off x="6344035" y="4242544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66" name="Đường nối Thẳng 65">
                <a:extLst>
                  <a:ext uri="{FF2B5EF4-FFF2-40B4-BE49-F238E27FC236}">
                    <a16:creationId xmlns:a16="http://schemas.microsoft.com/office/drawing/2014/main" xmlns="" id="{628276CD-AFEE-303D-C3B4-18F37F1C2D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Hộp Văn bản 62">
              <a:extLst>
                <a:ext uri="{FF2B5EF4-FFF2-40B4-BE49-F238E27FC236}">
                  <a16:creationId xmlns:a16="http://schemas.microsoft.com/office/drawing/2014/main" xmlns="" id="{A545B0DD-1C87-3669-BD90-42A98D4E49D0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xmlns="" id="{5D0557EE-76CF-6F20-5390-5257017AECCE}"/>
              </a:ext>
            </a:extLst>
          </p:cNvPr>
          <p:cNvSpPr txBox="1"/>
          <p:nvPr/>
        </p:nvSpPr>
        <p:spPr>
          <a:xfrm flipH="1">
            <a:off x="2255637" y="3160975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c)</a:t>
            </a:r>
          </a:p>
        </p:txBody>
      </p:sp>
      <p:grpSp>
        <p:nvGrpSpPr>
          <p:cNvPr id="71" name="Nhóm 70">
            <a:extLst>
              <a:ext uri="{FF2B5EF4-FFF2-40B4-BE49-F238E27FC236}">
                <a16:creationId xmlns:a16="http://schemas.microsoft.com/office/drawing/2014/main" xmlns="" id="{2F902634-3AA5-18A5-B269-6D447AB31681}"/>
              </a:ext>
            </a:extLst>
          </p:cNvPr>
          <p:cNvGrpSpPr/>
          <p:nvPr/>
        </p:nvGrpSpPr>
        <p:grpSpPr>
          <a:xfrm>
            <a:off x="7112345" y="2860094"/>
            <a:ext cx="1894721" cy="1285578"/>
            <a:chOff x="2913330" y="4151194"/>
            <a:chExt cx="1894721" cy="1285578"/>
          </a:xfrm>
        </p:grpSpPr>
        <p:grpSp>
          <p:nvGrpSpPr>
            <p:cNvPr id="72" name="Nhóm 71">
              <a:extLst>
                <a:ext uri="{FF2B5EF4-FFF2-40B4-BE49-F238E27FC236}">
                  <a16:creationId xmlns:a16="http://schemas.microsoft.com/office/drawing/2014/main" xmlns="" id="{F4314A77-2472-C63B-7DC5-0BAFBC60D82C}"/>
                </a:ext>
              </a:extLst>
            </p:cNvPr>
            <p:cNvGrpSpPr/>
            <p:nvPr/>
          </p:nvGrpSpPr>
          <p:grpSpPr>
            <a:xfrm>
              <a:off x="2920942" y="4151194"/>
              <a:ext cx="1887109" cy="1270378"/>
              <a:chOff x="7228146" y="4239769"/>
              <a:chExt cx="1887109" cy="1270378"/>
            </a:xfrm>
          </p:grpSpPr>
          <p:sp>
            <p:nvSpPr>
              <p:cNvPr id="78" name="Hộp Văn bản 77">
                <a:extLst>
                  <a:ext uri="{FF2B5EF4-FFF2-40B4-BE49-F238E27FC236}">
                    <a16:creationId xmlns:a16="http://schemas.microsoft.com/office/drawing/2014/main" xmlns="" id="{6ECB741A-0C3F-1996-F4CF-BE5BE73F1066}"/>
                  </a:ext>
                </a:extLst>
              </p:cNvPr>
              <p:cNvSpPr txBox="1"/>
              <p:nvPr/>
            </p:nvSpPr>
            <p:spPr>
              <a:xfrm flipH="1">
                <a:off x="8152675" y="4863816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210</a:t>
                </a:r>
              </a:p>
            </p:txBody>
          </p:sp>
          <p:sp>
            <p:nvSpPr>
              <p:cNvPr id="79" name="Hộp Văn bản 78">
                <a:extLst>
                  <a:ext uri="{FF2B5EF4-FFF2-40B4-BE49-F238E27FC236}">
                    <a16:creationId xmlns:a16="http://schemas.microsoft.com/office/drawing/2014/main" xmlns="" id="{5798D3F3-F6C7-2140-69C5-FBCA7434EA46}"/>
                  </a:ext>
                </a:extLst>
              </p:cNvPr>
              <p:cNvSpPr txBox="1"/>
              <p:nvPr/>
            </p:nvSpPr>
            <p:spPr>
              <a:xfrm flipH="1">
                <a:off x="7228146" y="4239769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</a:t>
                </a:r>
              </a:p>
            </p:txBody>
          </p:sp>
          <p:cxnSp>
            <p:nvCxnSpPr>
              <p:cNvPr id="80" name="Đường nối Thẳng 79">
                <a:extLst>
                  <a:ext uri="{FF2B5EF4-FFF2-40B4-BE49-F238E27FC236}">
                    <a16:creationId xmlns:a16="http://schemas.microsoft.com/office/drawing/2014/main" xmlns="" id="{B0051138-9BCC-C9D4-006B-A66C413F0D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45619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Nhóm 72">
              <a:extLst>
                <a:ext uri="{FF2B5EF4-FFF2-40B4-BE49-F238E27FC236}">
                  <a16:creationId xmlns:a16="http://schemas.microsoft.com/office/drawing/2014/main" xmlns="" id="{0A380246-131C-2B71-115A-F8E15BAB1B85}"/>
                </a:ext>
              </a:extLst>
            </p:cNvPr>
            <p:cNvGrpSpPr/>
            <p:nvPr/>
          </p:nvGrpSpPr>
          <p:grpSpPr>
            <a:xfrm>
              <a:off x="2913330" y="4159138"/>
              <a:ext cx="1881472" cy="1277634"/>
              <a:chOff x="6326403" y="4242598"/>
              <a:chExt cx="1881472" cy="1277634"/>
            </a:xfrm>
          </p:grpSpPr>
          <p:sp>
            <p:nvSpPr>
              <p:cNvPr id="75" name="Hộp Văn bản 74">
                <a:extLst>
                  <a:ext uri="{FF2B5EF4-FFF2-40B4-BE49-F238E27FC236}">
                    <a16:creationId xmlns:a16="http://schemas.microsoft.com/office/drawing/2014/main" xmlns="" id="{714E76AF-5D5F-AF48-6077-9114A02E3397}"/>
                  </a:ext>
                </a:extLst>
              </p:cNvPr>
              <p:cNvSpPr txBox="1"/>
              <p:nvPr/>
            </p:nvSpPr>
            <p:spPr>
              <a:xfrm flipH="1">
                <a:off x="7245295" y="4242598"/>
                <a:ext cx="9625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cs typeface="Calibri" panose="020F0502020204030204" pitchFamily="34" charset="0"/>
                  </a:rPr>
                  <a:t>40</a:t>
                </a:r>
              </a:p>
            </p:txBody>
          </p:sp>
          <p:sp>
            <p:nvSpPr>
              <p:cNvPr id="76" name="Hộp Văn bản 75">
                <a:extLst>
                  <a:ext uri="{FF2B5EF4-FFF2-40B4-BE49-F238E27FC236}">
                    <a16:creationId xmlns:a16="http://schemas.microsoft.com/office/drawing/2014/main" xmlns="" id="{AB276D6B-6019-B597-BFB8-74D97891510B}"/>
                  </a:ext>
                </a:extLst>
              </p:cNvPr>
              <p:cNvSpPr txBox="1"/>
              <p:nvPr/>
            </p:nvSpPr>
            <p:spPr>
              <a:xfrm flipH="1">
                <a:off x="6326403" y="4873901"/>
                <a:ext cx="76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70C0"/>
                    </a:solidFill>
                    <a:cs typeface="Calibri" panose="020F0502020204030204" pitchFamily="34" charset="0"/>
                  </a:rPr>
                  <a:t>.?.</a:t>
                </a:r>
              </a:p>
            </p:txBody>
          </p:sp>
          <p:cxnSp>
            <p:nvCxnSpPr>
              <p:cNvPr id="77" name="Đường nối Thẳng 76">
                <a:extLst>
                  <a:ext uri="{FF2B5EF4-FFF2-40B4-BE49-F238E27FC236}">
                    <a16:creationId xmlns:a16="http://schemas.microsoft.com/office/drawing/2014/main" xmlns="" id="{EA89268E-1F61-07E8-A3A3-54E9B56BB8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4631" y="4859266"/>
                <a:ext cx="69467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Hộp Văn bản 73">
              <a:extLst>
                <a:ext uri="{FF2B5EF4-FFF2-40B4-BE49-F238E27FC236}">
                  <a16:creationId xmlns:a16="http://schemas.microsoft.com/office/drawing/2014/main" xmlns="" id="{68916B60-766E-B464-BAA7-1665764C1F05}"/>
                </a:ext>
              </a:extLst>
            </p:cNvPr>
            <p:cNvSpPr txBox="1"/>
            <p:nvPr/>
          </p:nvSpPr>
          <p:spPr>
            <a:xfrm>
              <a:off x="3419864" y="4412805"/>
              <a:ext cx="69083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000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81" name="Hộp Văn bản 80">
            <a:extLst>
              <a:ext uri="{FF2B5EF4-FFF2-40B4-BE49-F238E27FC236}">
                <a16:creationId xmlns:a16="http://schemas.microsoft.com/office/drawing/2014/main" xmlns="" id="{638F4D02-6696-004B-0AC5-53CA874EEC80}"/>
              </a:ext>
            </a:extLst>
          </p:cNvPr>
          <p:cNvSpPr txBox="1"/>
          <p:nvPr/>
        </p:nvSpPr>
        <p:spPr>
          <a:xfrm flipH="1">
            <a:off x="6272006" y="3141056"/>
            <a:ext cx="962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cs typeface="Calibri" panose="020F0502020204030204" pitchFamily="34" charset="0"/>
              </a:rPr>
              <a:t>d)</a:t>
            </a:r>
          </a:p>
        </p:txBody>
      </p:sp>
      <p:pic>
        <p:nvPicPr>
          <p:cNvPr id="3" name="Hình ảnh 2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ADACCDD7-B509-46D3-2EB4-6F35A6DC2C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766" y="4564420"/>
            <a:ext cx="2027311" cy="2027311"/>
          </a:xfrm>
          <a:prstGeom prst="rect">
            <a:avLst/>
          </a:prstGeom>
        </p:spPr>
      </p:pic>
      <p:pic>
        <p:nvPicPr>
          <p:cNvPr id="4" name="Hình ảnh 3" descr="Ảnh có chứa đồ họa véc-tơ&#10;&#10;Mô tả được tạo tự động">
            <a:extLst>
              <a:ext uri="{FF2B5EF4-FFF2-40B4-BE49-F238E27FC236}">
                <a16:creationId xmlns:a16="http://schemas.microsoft.com/office/drawing/2014/main" xmlns="" id="{B44C0A66-347E-1A12-69FB-9719DFE556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86" y="4643387"/>
            <a:ext cx="2027312" cy="2027312"/>
          </a:xfrm>
          <a:prstGeom prst="rect">
            <a:avLst/>
          </a:prstGeom>
        </p:spPr>
      </p:pic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FF54A922-0CFF-12B2-BA22-0BC950B33485}"/>
              </a:ext>
            </a:extLst>
          </p:cNvPr>
          <p:cNvSpPr txBox="1"/>
          <p:nvPr/>
        </p:nvSpPr>
        <p:spPr>
          <a:xfrm>
            <a:off x="919655" y="4312434"/>
            <a:ext cx="10352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66FF66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TRÌNH</a:t>
            </a:r>
            <a:r>
              <a:rPr kumimoji="0" lang="en-US" sz="54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rPr>
              <a:t> </a:t>
            </a:r>
            <a:r>
              <a:rPr lang="en-US" sz="54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FF7575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BÀY</a:t>
            </a:r>
            <a:r>
              <a:rPr kumimoji="0" lang="en-US" sz="54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rPr>
              <a:t> </a:t>
            </a:r>
            <a:r>
              <a:rPr lang="en-US" sz="5400" b="1">
                <a:ln w="6600">
                  <a:solidFill>
                    <a:srgbClr val="0070C0"/>
                  </a:solidFill>
                  <a:prstDash val="solid"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TRƯỚC</a:t>
            </a:r>
            <a:r>
              <a:rPr kumimoji="0" lang="en-US" sz="5400" b="1" i="0" u="none" strike="noStrike" kern="1200" cap="none" spc="0" normalizeH="0" baseline="0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FF33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uLnTx/>
                <a:uFillTx/>
                <a:latin typeface="SVN-ARCO Typography" panose="020B0603050302020204" pitchFamily="34" charset="2"/>
              </a:rPr>
              <a:t> </a:t>
            </a:r>
            <a:r>
              <a:rPr lang="en-US" sz="5400" b="1" noProof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CC66FF"/>
                </a:solidFill>
                <a:effectLst>
                  <a:outerShdw dist="38100" dir="2700000" algn="tl" rotWithShape="0">
                    <a:srgbClr val="5B9BD5">
                      <a:lumMod val="75000"/>
                    </a:srgbClr>
                  </a:outerShdw>
                </a:effectLst>
                <a:latin typeface="SVN-ARCO Typography" panose="020B0603050302020204" pitchFamily="34" charset="2"/>
              </a:rPr>
              <a:t>LỚP</a:t>
            </a:r>
            <a:endParaRPr kumimoji="0" lang="vi-VN" sz="5400" b="1" i="0" u="none" strike="noStrike" kern="1200" cap="none" spc="0" normalizeH="0" baseline="0" noProof="0">
              <a:ln w="6600">
                <a:solidFill>
                  <a:srgbClr val="0070C0"/>
                </a:solidFill>
                <a:prstDash val="solid"/>
              </a:ln>
              <a:solidFill>
                <a:srgbClr val="CC66FF"/>
              </a:solidFill>
              <a:effectLst>
                <a:outerShdw dist="38100" dir="2700000" algn="tl" rotWithShape="0">
                  <a:srgbClr val="5B9BD5">
                    <a:lumMod val="75000"/>
                  </a:srgbClr>
                </a:outerShdw>
              </a:effectLst>
              <a:uLnTx/>
              <a:uFillTx/>
              <a:latin typeface="SVN-ARCO Typography" panose="020B0603050302020204" pitchFamily="34" charset="2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26EFABA-FE7D-F87A-35D2-FF32F4C017D5}"/>
              </a:ext>
            </a:extLst>
          </p:cNvPr>
          <p:cNvGrpSpPr/>
          <p:nvPr/>
        </p:nvGrpSpPr>
        <p:grpSpPr>
          <a:xfrm>
            <a:off x="3015574" y="5172449"/>
            <a:ext cx="5953722" cy="1000549"/>
            <a:chOff x="2302333" y="1742761"/>
            <a:chExt cx="11700799" cy="1999138"/>
          </a:xfrm>
        </p:grpSpPr>
        <p:pic>
          <p:nvPicPr>
            <p:cNvPr id="7" name="Picture 1">
              <a:extLst>
                <a:ext uri="{FF2B5EF4-FFF2-40B4-BE49-F238E27FC236}">
                  <a16:creationId xmlns:a16="http://schemas.microsoft.com/office/drawing/2014/main" xmlns="" id="{9ED94708-4998-7CCD-94E6-D37FFC2A9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02333" y="1742761"/>
              <a:ext cx="7587334" cy="1999138"/>
            </a:xfrm>
            <a:prstGeom prst="rect">
              <a:avLst/>
            </a:prstGeom>
          </p:spPr>
        </p:pic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xmlns="" id="{B14388FD-FE6D-02E5-CDE3-7DA03BFF35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08785" y="1742761"/>
              <a:ext cx="3694347" cy="19364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4182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1073</Words>
  <Application>Microsoft Office PowerPoint</Application>
  <PresentationFormat>Widescreen</PresentationFormat>
  <Paragraphs>368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2" baseType="lpstr">
      <vt:lpstr>LNTH-LuoLuoNotangYuanTi 1</vt:lpstr>
      <vt:lpstr>微软雅黑</vt:lpstr>
      <vt:lpstr>#9Slide05 SVNClementine</vt:lpstr>
      <vt:lpstr>Arial</vt:lpstr>
      <vt:lpstr>Calibri</vt:lpstr>
      <vt:lpstr>Calibri Light</vt:lpstr>
      <vt:lpstr>iCiel Pony</vt:lpstr>
      <vt:lpstr>SVN-ARCO Typography</vt:lpstr>
      <vt:lpstr>SVN-Kitten</vt:lpstr>
      <vt:lpstr>UTM Duepuntozero</vt:lpstr>
      <vt:lpstr>UTM Edwardian</vt:lpstr>
      <vt:lpstr>UTM Mother</vt:lpstr>
      <vt:lpstr>UTM Showcard</vt:lpstr>
      <vt:lpstr>UVN Banh Mi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Huong Giang</dc:creator>
  <cp:lastModifiedBy>Huong Giang</cp:lastModifiedBy>
  <cp:revision>1</cp:revision>
  <dcterms:created xsi:type="dcterms:W3CDTF">2024-05-07T11:09:54Z</dcterms:created>
  <dcterms:modified xsi:type="dcterms:W3CDTF">2024-05-07T11:09:59Z</dcterms:modified>
</cp:coreProperties>
</file>